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5A8C-E97E-41EA-9329-75A27A5C97A7}" type="datetimeFigureOut">
              <a:rPr lang="hr-HR" smtClean="0"/>
              <a:t>12.1.2020.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3001-188E-42AA-A66F-AD0DB00198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750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15A8C-E97E-41EA-9329-75A27A5C97A7}" type="datetimeFigureOut">
              <a:rPr lang="hr-HR" smtClean="0"/>
              <a:t>12.1.2020.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F3001-188E-42AA-A66F-AD0DB00198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131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b="1" smtClean="0"/>
              <a:t>GREŠKE KRUHA I PECIVA</a:t>
            </a:r>
            <a:endParaRPr lang="hr-HR" sz="5400" b="1" dirty="0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29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69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7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94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09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55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82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40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Greške  u  toku</a:t>
            </a:r>
            <a:r>
              <a:rPr lang="hr-HR" sz="440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4400" b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pečenja </a:t>
            </a:r>
            <a:r>
              <a:rPr lang="hr-HR" smtClean="0"/>
              <a:t/>
            </a:r>
            <a:br>
              <a:rPr lang="hr-HR" smtClean="0"/>
            </a:br>
            <a:endParaRPr lang="hr-HR" dirty="0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80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1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0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97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00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>
                <a:solidFill>
                  <a:schemeClr val="accent6"/>
                </a:solidFill>
              </a:rPr>
              <a:t>Greške  zbog nepravilnog rukovanja i čuvanja </a:t>
            </a:r>
            <a:r>
              <a:rPr lang="hr-HR" smtClean="0"/>
              <a:t/>
            </a:r>
            <a:br>
              <a:rPr lang="hr-HR" smtClean="0"/>
            </a:br>
            <a:endParaRPr lang="hr-HR" dirty="0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65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55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34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6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Greške kruha i peciva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0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6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>
                <a:solidFill>
                  <a:schemeClr val="accent6"/>
                </a:solidFill>
              </a:rPr>
              <a:t>Greške izazvane nepravilnom izradom tijesta:</a:t>
            </a:r>
            <a:endParaRPr lang="hr-HR" dirty="0">
              <a:solidFill>
                <a:schemeClr val="accent6"/>
              </a:solidFill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2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95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09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401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Prikaz na zaslonu (4:3)</PresentationFormat>
  <Paragraphs>5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sustava Office</vt:lpstr>
      <vt:lpstr>GREŠKE KRUHA I PECIVA</vt:lpstr>
      <vt:lpstr>PowerPoint prezentacija</vt:lpstr>
      <vt:lpstr>PowerPoint prezentacija</vt:lpstr>
      <vt:lpstr>Greške kruha i peciva</vt:lpstr>
      <vt:lpstr>PowerPoint prezentacija</vt:lpstr>
      <vt:lpstr>Greške izazvane nepravilnom izradom tijesta: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Greške  u  toku pečenja  </vt:lpstr>
      <vt:lpstr>PowerPoint prezentacija</vt:lpstr>
      <vt:lpstr>PowerPoint prezentacija</vt:lpstr>
      <vt:lpstr>PowerPoint prezentacija</vt:lpstr>
      <vt:lpstr>Greške  zbog nepravilnog rukovanja i čuvanja  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GREŠKE KRUHA I PECIVA</dc:title>
  <dc:creator>Martina Košćak</dc:creator>
  <cp:lastModifiedBy>Martina Košćak</cp:lastModifiedBy>
  <cp:revision>1</cp:revision>
  <dcterms:created xsi:type="dcterms:W3CDTF">2020-01-12T18:45:43Z</dcterms:created>
  <dcterms:modified xsi:type="dcterms:W3CDTF">2020-01-12T18:45:43Z</dcterms:modified>
</cp:coreProperties>
</file>