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75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4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19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6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8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66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4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44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4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4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07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BF5E2-1C4C-4B5F-8B07-7D708267E818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D961-6649-4FFB-A302-AEF8AF6988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56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Pdi9giILK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u="db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u="db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u="db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OTROVANJE </a:t>
            </a:r>
            <a:r>
              <a:rPr lang="hr-HR" b="1" u="db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UZROKOVANO BAKTERIJAMA IZ RODA </a:t>
            </a:r>
            <a:r>
              <a:rPr lang="hr-HR" b="1" u="db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hr-HR" b="1" u="db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u="db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435532"/>
            <a:ext cx="10515600" cy="3303134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                                                                          Pripremila: Sanja Banfić-</a:t>
            </a:r>
            <a:r>
              <a:rPr lang="hr-HR" sz="2000" b="1" dirty="0" err="1" smtClean="0">
                <a:solidFill>
                  <a:srgbClr val="FF0000"/>
                </a:solidFill>
              </a:rPr>
              <a:t>Kontrec</a:t>
            </a:r>
            <a:r>
              <a:rPr lang="hr-HR" sz="2000" b="1" dirty="0" smtClean="0">
                <a:solidFill>
                  <a:srgbClr val="FF0000"/>
                </a:solidFill>
              </a:rPr>
              <a:t>, </a:t>
            </a:r>
            <a:r>
              <a:rPr lang="hr-HR" sz="2000" b="1" dirty="0" err="1" smtClean="0">
                <a:solidFill>
                  <a:srgbClr val="FF0000"/>
                </a:solidFill>
              </a:rPr>
              <a:t>dipl.ing.prof.savjetnik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3.bp.blogspot.com/_CZHwI_xdPXM/SKG3pekC8BI/AAAAAAAAAAM/0XNS4obhH2s/S226/bacterias-cartoon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65"/>
          <a:stretch/>
        </p:blipFill>
        <p:spPr bwMode="auto">
          <a:xfrm>
            <a:off x="2671718" y="2050869"/>
            <a:ext cx="5897515" cy="4089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1708" y="3131911"/>
            <a:ext cx="10515600" cy="435133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štapićasta bakterija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nalazi posvuda u tlu ili u mulju. Izvori zaraze kod živežnih namirnica su najčešće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bakterija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koje se nalaze posvuda u prašini i u zemlji.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6" y="92244"/>
            <a:ext cx="6557554" cy="46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29" y="3952875"/>
            <a:ext cx="5715000" cy="290512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125" y="28420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Klostridije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žive i razmnožavaju se u atmosferi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kisika – ANAEROBNE bakterije.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životni uvjeti za bakteriju postali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nepovoljni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dovođenjem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kisika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bakterije mijenjaju svoj životni oblik i prelaze u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spore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preživljavaju u nepovoljnim životnim uvjetima u kojima je prisutan kisik, a u odsutnosti kisika iz njih ponovno izrastaju bakterije.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0263" y="597715"/>
            <a:ext cx="10948851" cy="58814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povoljni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životni uvjeti za život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klostridija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konzerve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razvoja </a:t>
            </a:r>
            <a:r>
              <a:rPr lang="hr-H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klostridija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dolazi 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kod: mesa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kobasica i sirove šunke – nekoliko milimetara ispod površine –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kisika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razmnožavaju se na temperaturi od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30°C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klostridije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namirnicama tvore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otrov </a:t>
            </a:r>
            <a:r>
              <a:rPr lang="hr-H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botulin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izaziva trovanje poznato kao 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botulizam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uništavanje </a:t>
            </a:r>
            <a:r>
              <a:rPr lang="hr-H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botulina</a:t>
            </a:r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kuhanje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najmanje 30 minuta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.imgur.com/RJb2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98" y="2994417"/>
            <a:ext cx="4320479" cy="3863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441" y="323396"/>
            <a:ext cx="10515600" cy="4431484"/>
          </a:xfrm>
        </p:spPr>
        <p:txBody>
          <a:bodyPr/>
          <a:lstStyle/>
          <a:p>
            <a:pPr marL="0" indent="0">
              <a:buNone/>
            </a:pPr>
            <a:r>
              <a:rPr lang="hr-HR" sz="36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Simptomi  trovanja: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mučnina, povraćanje, želučane i crijevne smetnje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dvostruka slika, titranje i kočenje zjenica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smetnje u govoru, teškoće pri gutanju, gubitka sline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oduzetost ekstremiteta, smrt gušenjem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6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3069" y="6760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Bombaža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 napuhnutost konzervi ili nekih drugih </a:t>
            </a:r>
            <a:r>
              <a:rPr lang="hr-H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pakovina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znak je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zaraženosti </a:t>
            </a:r>
            <a:r>
              <a:rPr lang="hr-H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klostridijima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51" y="1695849"/>
            <a:ext cx="8633510" cy="3141575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88423" y="4737238"/>
            <a:ext cx="11203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Kvarenje namirnica uzrokovano bakterijama iz roda </a:t>
            </a:r>
            <a:r>
              <a:rPr lang="hr-H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Clostridium</a:t>
            </a:r>
            <a:r>
              <a:rPr lang="hr-H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botulinum</a:t>
            </a:r>
            <a:r>
              <a:rPr lang="hr-H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manifestira se neugodnim mirisom ili okusom.</a:t>
            </a:r>
          </a:p>
        </p:txBody>
      </p:sp>
    </p:spTree>
    <p:extLst>
      <p:ext uri="{BB962C8B-B14F-4D97-AF65-F5344CB8AC3E}">
        <p14:creationId xmlns:p14="http://schemas.microsoft.com/office/powerpoint/2010/main" val="25446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Zajednička karakteristika svih mikroorganizama</a:t>
            </a: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936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mogu se </a:t>
            </a:r>
          </a:p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vidjeti</a:t>
            </a:r>
          </a:p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osjetiti </a:t>
            </a:r>
          </a:p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okusiti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475" y="1567988"/>
            <a:ext cx="6503376" cy="52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ZANJE 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866120" cy="4875621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Kakvog  je oblika bakterija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su izvori zaraze kod živežnih namirnica?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Kakve su bakterije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obzirom na potrebe za kisikom?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se događa sa bakterijom ako su životni uvjeti za nju postali nepovoljni?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kojim namirnicama dolazi do razvoja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klostridija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zašto?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otrov tvore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klostridije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namirnicama i kako nazivamo trovanje koje one uzrokuju?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uništavamo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botulin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 simptomi botulizma?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je </a:t>
            </a:r>
            <a:r>
              <a:rPr lang="hr-HR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bombaža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r-H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55" y="91631"/>
            <a:ext cx="1500653" cy="15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 </a:t>
            </a:r>
            <a:endParaRPr lang="hr-H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8383" y="135536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</a:t>
            </a:r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si pregledao prezentaciju , odgovori na zadana pitanja za provjeru znanja </a:t>
            </a:r>
            <a:endParaRPr lang="hr-HR" sz="3600" b="1" dirty="0" smtClean="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600" b="1" dirty="0" smtClean="0">
                <a:latin typeface="Times New Roman" pitchFamily="18"/>
                <a:cs typeface="Times New Roman" pitchFamily="18"/>
              </a:rPr>
              <a:t>na kraju pogledaj kratak film o bakterijama i napiši svoje viđenje filma, kako si ga ti doživio !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hr-HR" sz="3600" b="1" dirty="0">
                <a:latin typeface="Times New Roman" pitchFamily="18"/>
                <a:cs typeface="Times New Roman" pitchFamily="18"/>
              </a:rPr>
              <a:t>p</a:t>
            </a:r>
            <a:r>
              <a:rPr lang="hr-HR" sz="3600" b="1" dirty="0" smtClean="0">
                <a:latin typeface="Times New Roman" pitchFamily="18"/>
                <a:cs typeface="Times New Roman" pitchFamily="18"/>
              </a:rPr>
              <a:t>ogledajte film na linku </a:t>
            </a:r>
            <a:r>
              <a:rPr lang="hr-HR" sz="3600" dirty="0">
                <a:hlinkClick r:id="rId2"/>
              </a:rPr>
              <a:t>https://www.youtube.com/watch?v=NPdi9giILKY</a:t>
            </a:r>
            <a:endParaRPr lang="hr-HR" sz="3600" b="1" dirty="0" smtClean="0"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r-HR" sz="3600" b="1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 Pet ključeva za sigurniju hranu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3600" b="1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SRETNO u obavljanju zadatka !</a:t>
            </a:r>
            <a:endParaRPr lang="hr-HR" sz="3600" dirty="0" smtClean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16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352</Words>
  <Application>Microsoft Office PowerPoint</Application>
  <PresentationFormat>Široki zaslon</PresentationFormat>
  <Paragraphs>48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sustava Office</vt:lpstr>
      <vt:lpstr> OTROVANJE UZROKOVANO BAKTERIJAMA IZ RODA Clostridium botulinum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Zajednička karakteristika svih mikroorganizama</vt:lpstr>
      <vt:lpstr>PROVJERI SVOJE ZANJE </vt:lpstr>
      <vt:lpstr>ZADATAK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OTROVANJE UZROKOVANO BAKTERIJAMA IZ RODA Clostridium botulinum</dc:title>
  <dc:creator>Sanja</dc:creator>
  <cp:lastModifiedBy>Martina Košćak</cp:lastModifiedBy>
  <cp:revision>9</cp:revision>
  <dcterms:created xsi:type="dcterms:W3CDTF">2020-03-14T05:05:48Z</dcterms:created>
  <dcterms:modified xsi:type="dcterms:W3CDTF">2020-03-16T17:46:52Z</dcterms:modified>
</cp:coreProperties>
</file>