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5" r:id="rId2"/>
    <p:sldId id="258" r:id="rId3"/>
    <p:sldId id="266" r:id="rId4"/>
    <p:sldId id="267" r:id="rId5"/>
    <p:sldId id="260" r:id="rId6"/>
    <p:sldId id="261" r:id="rId7"/>
    <p:sldId id="262" r:id="rId8"/>
    <p:sldId id="263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0773BD47-4CD4-4D14-966D-C1C083580933}">
          <p14:sldIdLst>
            <p14:sldId id="265"/>
            <p14:sldId id="258"/>
            <p14:sldId id="266"/>
            <p14:sldId id="267"/>
            <p14:sldId id="260"/>
            <p14:sldId id="261"/>
            <p14:sldId id="262"/>
            <p14:sldId id="263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27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79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16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26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0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678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152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66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05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022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4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10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31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11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66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27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4CF4-0367-4BA5-9AED-1F037144129B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42AB5-9857-4D88-97F8-B6D7A9C778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65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KZVRLZyrtq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43389" y="339760"/>
            <a:ext cx="7766936" cy="1646302"/>
          </a:xfrm>
        </p:spPr>
        <p:txBody>
          <a:bodyPr/>
          <a:lstStyle/>
          <a:p>
            <a:r>
              <a:rPr lang="hr-HR" dirty="0" smtClean="0"/>
              <a:t>IZRADA SALENJAKA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12532" y="5421340"/>
            <a:ext cx="7766936" cy="1096899"/>
          </a:xfrm>
        </p:spPr>
        <p:txBody>
          <a:bodyPr>
            <a:normAutofit lnSpcReduction="10000"/>
          </a:bodyPr>
          <a:lstStyle/>
          <a:p>
            <a:pPr algn="l"/>
            <a:endParaRPr lang="hr-HR" dirty="0" smtClean="0"/>
          </a:p>
          <a:p>
            <a:pPr algn="l"/>
            <a:endParaRPr lang="hr-HR" dirty="0"/>
          </a:p>
          <a:p>
            <a:pPr algn="l"/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Pripremila: Sanja Banfić – </a:t>
            </a:r>
            <a:r>
              <a:rPr lang="hr-HR" b="1" dirty="0" err="1" smtClean="0">
                <a:solidFill>
                  <a:schemeClr val="accent2">
                    <a:lumMod val="75000"/>
                  </a:schemeClr>
                </a:solidFill>
              </a:rPr>
              <a:t>Kontrec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 , </a:t>
            </a:r>
            <a:r>
              <a:rPr lang="hr-HR" b="1" dirty="0" err="1" smtClean="0">
                <a:solidFill>
                  <a:schemeClr val="accent2">
                    <a:lumMod val="75000"/>
                  </a:schemeClr>
                </a:solidFill>
              </a:rPr>
              <a:t>dipl.ing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. prof. savjetnik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46" y="1727310"/>
            <a:ext cx="6466166" cy="46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7837" y="243298"/>
            <a:ext cx="10074240" cy="60837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4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ZADATAK: </a:t>
            </a:r>
            <a:endParaRPr lang="hr-HR" sz="41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nakon </a:t>
            </a:r>
            <a:r>
              <a:rPr lang="hr-H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si pregledao prezentaciju , odgovori na zadana pitanja za </a:t>
            </a:r>
            <a:r>
              <a:rPr lang="hr-HR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provjeru </a:t>
            </a:r>
            <a:endParaRPr lang="hr-HR" sz="41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4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nekoliko </a:t>
            </a:r>
            <a:r>
              <a:rPr lang="hr-H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puta ponovi princip rada </a:t>
            </a:r>
            <a:r>
              <a:rPr lang="hr-HR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dijelilica</a:t>
            </a:r>
            <a:r>
              <a:rPr lang="hr-H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prema shemi </a:t>
            </a:r>
            <a:r>
              <a:rPr lang="hr-HR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dijelilica</a:t>
            </a:r>
            <a:r>
              <a:rPr lang="hr-H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100" b="1" dirty="0">
                <a:latin typeface="Times New Roman" pitchFamily="18"/>
                <a:cs typeface="Times New Roman" pitchFamily="18"/>
              </a:rPr>
              <a:t>pogledajte film na </a:t>
            </a:r>
            <a:r>
              <a:rPr lang="hr-HR" sz="4100" b="1" dirty="0" smtClean="0">
                <a:latin typeface="Times New Roman" pitchFamily="18"/>
                <a:cs typeface="Times New Roman" pitchFamily="18"/>
              </a:rPr>
              <a:t>linku </a:t>
            </a:r>
          </a:p>
          <a:p>
            <a:pPr marL="0" indent="0">
              <a:buNone/>
            </a:pPr>
            <a:r>
              <a:rPr lang="hr-HR" sz="4100" dirty="0">
                <a:hlinkClick r:id="rId2"/>
              </a:rPr>
              <a:t>https://www.youtube.com/watch?v=KZVRLZyrtq0</a:t>
            </a:r>
            <a:endParaRPr lang="hr-HR" sz="4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Ugodan i uspješan rad !  </a:t>
            </a:r>
          </a:p>
          <a:p>
            <a:pPr marL="0" indent="0">
              <a:buNone/>
            </a:pP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732" y="3869092"/>
            <a:ext cx="4176122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05367A-002D-43E4-B8E6-5F360344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20" y="516194"/>
            <a:ext cx="10634679" cy="56579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b="1" dirty="0" smtClean="0">
                <a:solidFill>
                  <a:srgbClr val="FF0000"/>
                </a:solidFill>
              </a:rPr>
              <a:t>SALENJACI </a:t>
            </a:r>
            <a:r>
              <a:rPr lang="hr-HR" sz="3200" dirty="0" smtClean="0"/>
              <a:t>su </a:t>
            </a:r>
            <a:r>
              <a:rPr lang="hr-HR" sz="3200" dirty="0"/>
              <a:t>zapravo dizano lisnato </a:t>
            </a:r>
            <a:r>
              <a:rPr lang="hr-HR" sz="3200" dirty="0" smtClean="0"/>
              <a:t>tijesto, </a:t>
            </a:r>
            <a:r>
              <a:rPr lang="hr-HR" sz="3200" dirty="0"/>
              <a:t>samo se umjesto margarina upotrebljava</a:t>
            </a:r>
            <a:br>
              <a:rPr lang="hr-HR" sz="3200" dirty="0"/>
            </a:br>
            <a:r>
              <a:rPr lang="hr-HR" sz="3200" dirty="0"/>
              <a:t>svinjsko salo </a:t>
            </a:r>
            <a:endParaRPr lang="hr-HR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srgbClr val="FF0000"/>
                </a:solidFill>
              </a:rPr>
              <a:t>s</a:t>
            </a:r>
            <a:r>
              <a:rPr lang="hr-HR" sz="3200" dirty="0" smtClean="0">
                <a:solidFill>
                  <a:srgbClr val="FF0000"/>
                </a:solidFill>
              </a:rPr>
              <a:t>vinjsko salo </a:t>
            </a:r>
            <a:r>
              <a:rPr lang="hr-HR" sz="3200" dirty="0" smtClean="0"/>
              <a:t>je </a:t>
            </a:r>
            <a:r>
              <a:rPr lang="hr-HR" sz="3200" dirty="0"/>
              <a:t>masnoća koja je unutar trbušne šupljine a pruža se po </a:t>
            </a:r>
            <a:r>
              <a:rPr lang="hr-HR" sz="3200" dirty="0" smtClean="0"/>
              <a:t>rebrima, </a:t>
            </a:r>
            <a:r>
              <a:rPr lang="hr-HR" sz="3200" dirty="0"/>
              <a:t>debljine </a:t>
            </a:r>
            <a:r>
              <a:rPr lang="hr-HR" sz="3200" dirty="0" smtClean="0"/>
              <a:t>je oko </a:t>
            </a:r>
            <a:r>
              <a:rPr lang="hr-HR" sz="3200" dirty="0"/>
              <a:t>1 - 3 cm i za razliku od potkožne masti (od koje se radi slanina  - špek - panceta) ne sadrži slojeve mesa </a:t>
            </a:r>
            <a:r>
              <a:rPr lang="hr-HR" sz="32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znači </a:t>
            </a:r>
            <a:r>
              <a:rPr lang="hr-HR" sz="3200" dirty="0"/>
              <a:t>kako se radi dizano lisnato tijesto tako se radi i tijesto za </a:t>
            </a:r>
            <a:r>
              <a:rPr lang="hr-HR" sz="3200" dirty="0" smtClean="0"/>
              <a:t>salenjake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4980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7552" y="405531"/>
            <a:ext cx="10634679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u="sng" dirty="0">
                <a:solidFill>
                  <a:srgbClr val="FF0000"/>
                </a:solidFill>
              </a:rPr>
              <a:t>k</a:t>
            </a:r>
            <a:r>
              <a:rPr lang="hr-HR" sz="3200" u="sng" dirty="0" smtClean="0">
                <a:solidFill>
                  <a:srgbClr val="FF0000"/>
                </a:solidFill>
              </a:rPr>
              <a:t>od </a:t>
            </a:r>
            <a:r>
              <a:rPr lang="hr-HR" sz="3200" u="sng" dirty="0">
                <a:solidFill>
                  <a:srgbClr val="FF0000"/>
                </a:solidFill>
              </a:rPr>
              <a:t>nas je običaj salenjake savijati na poseban način</a:t>
            </a:r>
            <a:r>
              <a:rPr lang="hr-HR" sz="3200" dirty="0"/>
              <a:t>:</a:t>
            </a:r>
            <a:br>
              <a:rPr lang="hr-HR" sz="3200" dirty="0"/>
            </a:br>
            <a:r>
              <a:rPr lang="hr-HR" sz="3200" dirty="0" smtClean="0"/>
              <a:t>na </a:t>
            </a:r>
            <a:r>
              <a:rPr lang="hr-HR" sz="3200" dirty="0"/>
              <a:t>kvadratić tijesta 6 x 6 cm debljine 1/2  cm se stavi nadjev (obično pekmez od plavih šljiva) kvadratić se preklopi po dijagonali pa se vrhovi na kraju dijagonale povuku unazad i spoje (slijepe) pritom držeći prstom treći vrh da se ne rasklopi  </a:t>
            </a:r>
            <a:r>
              <a:rPr lang="hr-HR" sz="3200" dirty="0" smtClean="0"/>
              <a:t>- </a:t>
            </a:r>
            <a:r>
              <a:rPr lang="hr-HR" sz="3200" dirty="0"/>
              <a:t>slično kao </a:t>
            </a:r>
            <a:r>
              <a:rPr lang="hr-HR" sz="3200" dirty="0" err="1"/>
              <a:t>tortelini</a:t>
            </a:r>
            <a:r>
              <a:rPr lang="hr-HR" sz="3200" dirty="0"/>
              <a:t> samo spojenih vrhova.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3200" dirty="0"/>
          </a:p>
        </p:txBody>
      </p:sp>
      <p:pic>
        <p:nvPicPr>
          <p:cNvPr id="1026" name="Picture 2" descr="Slikovni rezultat za salenja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12276" r="5194" b="3517"/>
          <a:stretch/>
        </p:blipFill>
        <p:spPr bwMode="auto">
          <a:xfrm>
            <a:off x="4608323" y="3347885"/>
            <a:ext cx="5273096" cy="3446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9063" y="74474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u="dbl" dirty="0">
                <a:solidFill>
                  <a:srgbClr val="FF0000"/>
                </a:solidFill>
              </a:rPr>
              <a:t>Receptura:</a:t>
            </a:r>
            <a:endParaRPr lang="hr-HR" sz="3600" dirty="0">
              <a:solidFill>
                <a:srgbClr val="FF0000"/>
              </a:solidFill>
            </a:endParaRPr>
          </a:p>
          <a:p>
            <a:pPr lvl="0"/>
            <a:r>
              <a:rPr lang="hr-HR" sz="3600" b="1" dirty="0"/>
              <a:t>25 dag oštrog brašna</a:t>
            </a:r>
            <a:endParaRPr lang="hr-HR" sz="3600" dirty="0"/>
          </a:p>
          <a:p>
            <a:pPr lvl="0"/>
            <a:r>
              <a:rPr lang="hr-HR" sz="3600" b="1" dirty="0"/>
              <a:t>2 dag svježeg kvasca </a:t>
            </a:r>
            <a:endParaRPr lang="hr-HR" sz="3600" dirty="0"/>
          </a:p>
          <a:p>
            <a:pPr lvl="0"/>
            <a:r>
              <a:rPr lang="hr-HR" sz="3600" b="1" dirty="0"/>
              <a:t>2 žumanjka </a:t>
            </a:r>
            <a:endParaRPr lang="hr-HR" sz="3600" dirty="0"/>
          </a:p>
          <a:p>
            <a:pPr lvl="0"/>
            <a:r>
              <a:rPr lang="hr-HR" sz="3600" b="1" dirty="0"/>
              <a:t>16 dag sala</a:t>
            </a:r>
            <a:endParaRPr lang="hr-HR" sz="3600" dirty="0"/>
          </a:p>
          <a:p>
            <a:pPr lvl="0"/>
            <a:r>
              <a:rPr lang="hr-HR" sz="3600" b="1" dirty="0"/>
              <a:t>malo soli</a:t>
            </a:r>
            <a:endParaRPr lang="hr-HR" sz="3600" dirty="0"/>
          </a:p>
          <a:p>
            <a:pPr lvl="0"/>
            <a:r>
              <a:rPr lang="hr-HR" sz="3600" b="1" dirty="0"/>
              <a:t>mlijeko</a:t>
            </a:r>
            <a:endParaRPr lang="hr-HR" sz="3600" dirty="0"/>
          </a:p>
          <a:p>
            <a:pPr lvl="0"/>
            <a:r>
              <a:rPr lang="hr-HR" sz="3600" b="1" dirty="0"/>
              <a:t>marmelada ili šećer za posipavanje</a:t>
            </a:r>
            <a:endParaRPr lang="hr-HR" sz="3600" dirty="0"/>
          </a:p>
          <a:p>
            <a:pPr>
              <a:buFont typeface="Wingdings" panose="05000000000000000000" pitchFamily="2" charset="2"/>
              <a:buChar char="Ø"/>
            </a:pP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132" y="1209368"/>
            <a:ext cx="6077592" cy="424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0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F0BF17-51EA-4C77-859E-77352446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86" y="58994"/>
            <a:ext cx="1089435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u="sng" dirty="0">
                <a:solidFill>
                  <a:srgbClr val="FF0000"/>
                </a:solidFill>
              </a:rPr>
              <a:t>POSTUPAK IZRADE</a:t>
            </a:r>
          </a:p>
          <a:p>
            <a:pPr marL="457200" indent="-457200">
              <a:buAutoNum type="arabicPeriod"/>
            </a:pPr>
            <a:r>
              <a:rPr lang="hr-HR" sz="2400" b="1" dirty="0"/>
              <a:t>Smrvite kvasac u toplo mlijeko, kada se digne dodajte ga brašnu, umiješajte žumanjke i sol, pa umijesite </a:t>
            </a:r>
            <a:r>
              <a:rPr lang="hr-HR" sz="2400" b="1" dirty="0" smtClean="0"/>
              <a:t>tijesto</a:t>
            </a:r>
          </a:p>
          <a:p>
            <a:pPr marL="457200" indent="-457200">
              <a:buAutoNum type="arabicPeriod"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                   </a:t>
            </a:r>
            <a:endParaRPr lang="hr-HR" sz="2000" dirty="0"/>
          </a:p>
          <a:p>
            <a:pPr marL="0" indent="0">
              <a:buNone/>
            </a:pPr>
            <a:r>
              <a:rPr lang="hr-HR" sz="2000" dirty="0">
                <a:solidFill>
                  <a:schemeClr val="accent1"/>
                </a:solidFill>
              </a:rPr>
              <a:t>2.   </a:t>
            </a:r>
            <a:r>
              <a:rPr lang="hr-HR" sz="2400" b="1" dirty="0">
                <a:solidFill>
                  <a:schemeClr val="tx1"/>
                </a:solidFill>
              </a:rPr>
              <a:t>Tijesto </a:t>
            </a:r>
            <a:r>
              <a:rPr lang="hr-HR" sz="2400" b="1" dirty="0" err="1">
                <a:solidFill>
                  <a:schemeClr val="tx1"/>
                </a:solidFill>
              </a:rPr>
              <a:t>razvaljajte</a:t>
            </a:r>
            <a:r>
              <a:rPr lang="hr-HR" sz="2400" b="1" dirty="0">
                <a:solidFill>
                  <a:schemeClr val="tx1"/>
                </a:solidFill>
              </a:rPr>
              <a:t> u veliku četvorinu</a:t>
            </a:r>
          </a:p>
          <a:p>
            <a:pPr marL="0" indent="0">
              <a:buNone/>
            </a:pPr>
            <a:r>
              <a:rPr lang="hr-HR" sz="2400" b="1" dirty="0">
                <a:solidFill>
                  <a:schemeClr val="tx1"/>
                </a:solidFill>
              </a:rPr>
              <a:t>                              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tx1"/>
                </a:solidFill>
              </a:rPr>
              <a:t>                               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2F0833-947C-4ECF-AE24-1E8AC5F2A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r="12007" b="15845"/>
          <a:stretch/>
        </p:blipFill>
        <p:spPr>
          <a:xfrm>
            <a:off x="3996812" y="1316881"/>
            <a:ext cx="4676108" cy="254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9A3EB2A-5FFD-4724-B67B-C203939E4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33" y="4350774"/>
            <a:ext cx="4857487" cy="237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47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516BABEF-62C3-4703-A34B-2AA7E68F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8" y="302585"/>
            <a:ext cx="9669925" cy="132080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3.</a:t>
            </a:r>
            <a:r>
              <a:rPr lang="hr-HR" sz="2800" b="1" dirty="0" smtClean="0">
                <a:solidFill>
                  <a:schemeClr val="tx1"/>
                </a:solidFill>
              </a:rPr>
              <a:t>Salo </a:t>
            </a:r>
            <a:r>
              <a:rPr lang="hr-HR" sz="2800" b="1" dirty="0" err="1">
                <a:solidFill>
                  <a:schemeClr val="tx1"/>
                </a:solidFill>
              </a:rPr>
              <a:t>nastružite</a:t>
            </a:r>
            <a:r>
              <a:rPr lang="hr-HR" sz="2800" b="1" dirty="0">
                <a:solidFill>
                  <a:schemeClr val="tx1"/>
                </a:solidFill>
              </a:rPr>
              <a:t> i pomiješajte s malo brašna u glatko tijesto, pa ga stavite na </a:t>
            </a:r>
            <a:r>
              <a:rPr lang="hr-HR" sz="2800" b="1" dirty="0" err="1">
                <a:solidFill>
                  <a:schemeClr val="tx1"/>
                </a:solidFill>
              </a:rPr>
              <a:t>razvaljano</a:t>
            </a:r>
            <a:r>
              <a:rPr lang="hr-HR" sz="2800" b="1" dirty="0">
                <a:solidFill>
                  <a:schemeClr val="tx1"/>
                </a:solidFill>
              </a:rPr>
              <a:t> tijesto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97309F6-6393-4B02-B352-1072BFD31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59" y="1740919"/>
            <a:ext cx="5941422" cy="328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http://cdn.coolinarika.net/image/salcici-priprema-7fb8bc7e75bea5e57b2d02622318a612_view_l.jpg?v=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1" b="51118"/>
          <a:stretch/>
        </p:blipFill>
        <p:spPr bwMode="auto">
          <a:xfrm>
            <a:off x="441358" y="1740919"/>
            <a:ext cx="4499351" cy="3288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3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018FBF-B676-4E39-A0A9-523C2043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24" y="491375"/>
            <a:ext cx="8911687" cy="5962220"/>
          </a:xfrm>
        </p:spPr>
        <p:txBody>
          <a:bodyPr/>
          <a:lstStyle/>
          <a:p>
            <a:r>
              <a:rPr lang="hr-HR" sz="2800" b="1" dirty="0"/>
              <a:t>4</a:t>
            </a:r>
            <a:r>
              <a:rPr lang="hr-HR" sz="2000" dirty="0"/>
              <a:t>. </a:t>
            </a:r>
            <a:r>
              <a:rPr lang="hr-HR" sz="2800" dirty="0">
                <a:solidFill>
                  <a:schemeClr val="tx1"/>
                </a:solidFill>
              </a:rPr>
              <a:t>Pravokutnik preklopite, </a:t>
            </a:r>
            <a:r>
              <a:rPr lang="hr-HR" sz="2800" dirty="0" err="1">
                <a:solidFill>
                  <a:schemeClr val="tx1"/>
                </a:solidFill>
              </a:rPr>
              <a:t>razvaljajte</a:t>
            </a:r>
            <a:r>
              <a:rPr lang="hr-HR" sz="2800" dirty="0">
                <a:solidFill>
                  <a:schemeClr val="tx1"/>
                </a:solidFill>
              </a:rPr>
              <a:t> u pravokutnik duljine 3 puta veće od širine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 descr="Slika na kojoj se prikazuje odjeća, na zatvorenom, krevet, ležanje&#10;&#10;Opis je automatski generiran">
            <a:extLst>
              <a:ext uri="{FF2B5EF4-FFF2-40B4-BE49-F238E27FC236}">
                <a16:creationId xmlns:a16="http://schemas.microsoft.com/office/drawing/2014/main" id="{CC65FAE7-8AA1-4C95-A7A3-43A390E69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67" y="1624172"/>
            <a:ext cx="6935372" cy="391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3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D9DA9C-1F4F-4770-AEE6-F287736E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25" y="53805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</a:t>
            </a:r>
            <a:r>
              <a:rPr lang="hr-HR" sz="2800" b="1" dirty="0"/>
              <a:t> Ponovo presavijte 3 puta, a rubove čvrsto spojite s valjkom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 descr="Slika na kojoj se prikazuje na zatvorenom, hrana, sjedenje, stol&#10;&#10;Opis je automatski generiran">
            <a:extLst>
              <a:ext uri="{FF2B5EF4-FFF2-40B4-BE49-F238E27FC236}">
                <a16:creationId xmlns:a16="http://schemas.microsoft.com/office/drawing/2014/main" id="{0BE914B9-ACDC-40EB-A0C0-0462208B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98" y="1021773"/>
            <a:ext cx="4971854" cy="281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56406" b="24229"/>
          <a:stretch/>
        </p:blipFill>
        <p:spPr>
          <a:xfrm>
            <a:off x="1182098" y="4008932"/>
            <a:ext cx="9081175" cy="231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2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1360" y="110564"/>
            <a:ext cx="9602292" cy="388077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sz="2800" dirty="0"/>
              <a:t>tijesto </a:t>
            </a:r>
            <a:r>
              <a:rPr lang="hr-HR" sz="2800" dirty="0" err="1"/>
              <a:t>razvaljajte</a:t>
            </a:r>
            <a:r>
              <a:rPr lang="hr-HR" sz="2800" dirty="0"/>
              <a:t> još jedanput, zamotajte u krpu i stavite u hladnjak 30 minuta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2800" dirty="0"/>
              <a:t>izvadite iz hladnjaka i ponovno </a:t>
            </a:r>
            <a:r>
              <a:rPr lang="hr-HR" sz="2800" dirty="0" err="1"/>
              <a:t>razvaljajte</a:t>
            </a:r>
            <a:r>
              <a:rPr lang="hr-HR" sz="2800" dirty="0"/>
              <a:t> na </a:t>
            </a:r>
            <a:r>
              <a:rPr lang="hr-HR" sz="2800" dirty="0" err="1"/>
              <a:t>pobrašnjenoj</a:t>
            </a:r>
            <a:r>
              <a:rPr lang="hr-HR" sz="2800" dirty="0"/>
              <a:t> dasci izrežite okrugle oblike, ispecite i slijepite po dva marmeladom ili pošećerite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463" y="2641690"/>
            <a:ext cx="4852220" cy="363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6378" t="79106" r="24785"/>
          <a:stretch/>
        </p:blipFill>
        <p:spPr>
          <a:xfrm>
            <a:off x="308623" y="2759677"/>
            <a:ext cx="5724103" cy="322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3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</TotalTime>
  <Words>208</Words>
  <Application>Microsoft Office PowerPoint</Application>
  <PresentationFormat>Široki zaslon</PresentationFormat>
  <Paragraphs>41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Wingdings 3</vt:lpstr>
      <vt:lpstr>Faseta</vt:lpstr>
      <vt:lpstr>IZRADA SALENJAKA</vt:lpstr>
      <vt:lpstr>PowerPoint prezentacija</vt:lpstr>
      <vt:lpstr>PowerPoint prezentacija</vt:lpstr>
      <vt:lpstr>PowerPoint prezentacija</vt:lpstr>
      <vt:lpstr>PowerPoint prezentacija</vt:lpstr>
      <vt:lpstr>3.Salo nastružite i pomiješajte s malo brašna u glatko tijesto, pa ga stavite na razvaljano tijesto</vt:lpstr>
      <vt:lpstr>4. Pravokutnik preklopite, razvaljajte u pravokutnik duljine 3 puta veće od širine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SALENJACI</dc:title>
  <dc:creator>Martina Pintarić</dc:creator>
  <cp:lastModifiedBy>Martina Košćak</cp:lastModifiedBy>
  <cp:revision>23</cp:revision>
  <dcterms:created xsi:type="dcterms:W3CDTF">2019-10-13T15:32:43Z</dcterms:created>
  <dcterms:modified xsi:type="dcterms:W3CDTF">2020-05-13T07:03:59Z</dcterms:modified>
</cp:coreProperties>
</file>