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307" r:id="rId3"/>
    <p:sldId id="306" r:id="rId4"/>
    <p:sldId id="263" r:id="rId5"/>
    <p:sldId id="280" r:id="rId6"/>
    <p:sldId id="282" r:id="rId7"/>
    <p:sldId id="281" r:id="rId8"/>
    <p:sldId id="284" r:id="rId9"/>
    <p:sldId id="283" r:id="rId10"/>
    <p:sldId id="264" r:id="rId11"/>
    <p:sldId id="279" r:id="rId12"/>
    <p:sldId id="285" r:id="rId13"/>
    <p:sldId id="265" r:id="rId14"/>
    <p:sldId id="290" r:id="rId15"/>
    <p:sldId id="305" r:id="rId16"/>
    <p:sldId id="302" r:id="rId17"/>
    <p:sldId id="303" r:id="rId18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C82F7E-73D8-413A-BE98-1EEAEA65E5A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D09B49-B0A5-4CC7-8D8C-6A62C0AC7412}">
      <dgm:prSet/>
      <dgm:spPr/>
      <dgm:t>
        <a:bodyPr/>
        <a:lstStyle/>
        <a:p>
          <a:r>
            <a:rPr lang="hr-HR" b="1" u="sng" dirty="0"/>
            <a:t>PLEĆKA </a:t>
          </a:r>
          <a:r>
            <a:rPr lang="hr-HR" b="1" dirty="0"/>
            <a:t>ili lopatica</a:t>
          </a:r>
          <a:endParaRPr lang="en-US" dirty="0"/>
        </a:p>
      </dgm:t>
    </dgm:pt>
    <dgm:pt modelId="{F600D4DC-ECEE-4764-8A78-D86224CADFCE}" type="parTrans" cxnId="{348F302A-D8FE-4E6F-8F64-56F4225184C3}">
      <dgm:prSet/>
      <dgm:spPr/>
      <dgm:t>
        <a:bodyPr/>
        <a:lstStyle/>
        <a:p>
          <a:endParaRPr lang="en-US"/>
        </a:p>
      </dgm:t>
    </dgm:pt>
    <dgm:pt modelId="{D6D20A83-F145-4FED-B331-26EBF4D53A5B}" type="sibTrans" cxnId="{348F302A-D8FE-4E6F-8F64-56F4225184C3}">
      <dgm:prSet/>
      <dgm:spPr/>
      <dgm:t>
        <a:bodyPr/>
        <a:lstStyle/>
        <a:p>
          <a:endParaRPr lang="en-US"/>
        </a:p>
      </dgm:t>
    </dgm:pt>
    <dgm:pt modelId="{B96EC737-3B19-42EE-90F6-52C705E874A4}">
      <dgm:prSet/>
      <dgm:spPr/>
      <dgm:t>
        <a:bodyPr/>
        <a:lstStyle/>
        <a:p>
          <a:r>
            <a:rPr lang="hr-HR" dirty="0"/>
            <a:t>–dijeli se na nekoliko osnovnih dijelova:</a:t>
          </a:r>
          <a:endParaRPr lang="en-US" dirty="0"/>
        </a:p>
      </dgm:t>
    </dgm:pt>
    <dgm:pt modelId="{FDEB50C0-4748-4C12-B768-B884D07F34CE}" type="parTrans" cxnId="{98861B5B-13B0-4D54-9DFD-06BF25632B4B}">
      <dgm:prSet/>
      <dgm:spPr/>
      <dgm:t>
        <a:bodyPr/>
        <a:lstStyle/>
        <a:p>
          <a:endParaRPr lang="en-US"/>
        </a:p>
      </dgm:t>
    </dgm:pt>
    <dgm:pt modelId="{0574E4EE-8C8E-4F0C-96C4-73A33F9EBD73}" type="sibTrans" cxnId="{98861B5B-13B0-4D54-9DFD-06BF25632B4B}">
      <dgm:prSet/>
      <dgm:spPr/>
      <dgm:t>
        <a:bodyPr/>
        <a:lstStyle/>
        <a:p>
          <a:endParaRPr lang="en-US"/>
        </a:p>
      </dgm:t>
    </dgm:pt>
    <dgm:pt modelId="{2896D9C4-6A31-4416-B510-6826EBF775CB}">
      <dgm:prSet/>
      <dgm:spPr/>
      <dgm:t>
        <a:bodyPr/>
        <a:lstStyle/>
        <a:p>
          <a:r>
            <a:rPr lang="hr-HR"/>
            <a:t>-plećka ili lopatica- debeli dio plećke </a:t>
          </a:r>
          <a:endParaRPr lang="en-US"/>
        </a:p>
      </dgm:t>
    </dgm:pt>
    <dgm:pt modelId="{07C13EDF-FA23-47AE-A344-F38BFF0E1C8D}" type="parTrans" cxnId="{F95A4C81-1EEF-4785-A798-22376EAEA4A2}">
      <dgm:prSet/>
      <dgm:spPr/>
      <dgm:t>
        <a:bodyPr/>
        <a:lstStyle/>
        <a:p>
          <a:endParaRPr lang="en-US"/>
        </a:p>
      </dgm:t>
    </dgm:pt>
    <dgm:pt modelId="{AEA9BE91-BEBA-4E20-9B20-623F86AFA66E}" type="sibTrans" cxnId="{F95A4C81-1EEF-4785-A798-22376EAEA4A2}">
      <dgm:prSet/>
      <dgm:spPr/>
      <dgm:t>
        <a:bodyPr/>
        <a:lstStyle/>
        <a:p>
          <a:endParaRPr lang="en-US"/>
        </a:p>
      </dgm:t>
    </dgm:pt>
    <dgm:pt modelId="{116FDF40-4D64-4166-827C-F87AC54D63F0}">
      <dgm:prSet/>
      <dgm:spPr/>
      <dgm:t>
        <a:bodyPr/>
        <a:lstStyle/>
        <a:p>
          <a:r>
            <a:rPr lang="hr-HR"/>
            <a:t>-doplećka – srednji ili tanki dio  </a:t>
          </a:r>
          <a:endParaRPr lang="en-US"/>
        </a:p>
      </dgm:t>
    </dgm:pt>
    <dgm:pt modelId="{B2255272-0463-4BCF-B04A-4C3E217C1A2C}" type="parTrans" cxnId="{6161BCC5-5ACC-49A1-896B-136C523EB962}">
      <dgm:prSet/>
      <dgm:spPr/>
      <dgm:t>
        <a:bodyPr/>
        <a:lstStyle/>
        <a:p>
          <a:endParaRPr lang="en-US"/>
        </a:p>
      </dgm:t>
    </dgm:pt>
    <dgm:pt modelId="{6BE72C0B-1791-4801-885B-736AE619CA00}" type="sibTrans" cxnId="{6161BCC5-5ACC-49A1-896B-136C523EB962}">
      <dgm:prSet/>
      <dgm:spPr/>
      <dgm:t>
        <a:bodyPr/>
        <a:lstStyle/>
        <a:p>
          <a:endParaRPr lang="en-US"/>
        </a:p>
      </dgm:t>
    </dgm:pt>
    <dgm:pt modelId="{E2508DE8-F48F-4C04-87D8-473FC4F5D9D2}">
      <dgm:prSet/>
      <dgm:spPr/>
      <dgm:t>
        <a:bodyPr/>
        <a:lstStyle/>
        <a:p>
          <a:r>
            <a:rPr lang="hr-HR"/>
            <a:t>-rame ili plećna ribica</a:t>
          </a:r>
          <a:endParaRPr lang="en-US"/>
        </a:p>
      </dgm:t>
    </dgm:pt>
    <dgm:pt modelId="{72B68723-DC0C-41C0-B11C-64B8878DAAD3}" type="parTrans" cxnId="{54A938A9-8973-4347-AF09-D4B826F7FE7F}">
      <dgm:prSet/>
      <dgm:spPr/>
      <dgm:t>
        <a:bodyPr/>
        <a:lstStyle/>
        <a:p>
          <a:endParaRPr lang="en-US"/>
        </a:p>
      </dgm:t>
    </dgm:pt>
    <dgm:pt modelId="{D8772F28-4EED-432D-8078-A098E72649D5}" type="sibTrans" cxnId="{54A938A9-8973-4347-AF09-D4B826F7FE7F}">
      <dgm:prSet/>
      <dgm:spPr/>
      <dgm:t>
        <a:bodyPr/>
        <a:lstStyle/>
        <a:p>
          <a:endParaRPr lang="en-US"/>
        </a:p>
      </dgm:t>
    </dgm:pt>
    <dgm:pt modelId="{2FC9CC6E-662B-41D2-8796-949ECC7EF67B}">
      <dgm:prSet/>
      <dgm:spPr/>
      <dgm:t>
        <a:bodyPr/>
        <a:lstStyle/>
        <a:p>
          <a:r>
            <a:rPr lang="hr-HR"/>
            <a:t>-podplećka ili podlopatica  </a:t>
          </a:r>
          <a:endParaRPr lang="en-US"/>
        </a:p>
      </dgm:t>
    </dgm:pt>
    <dgm:pt modelId="{3A5EE1D1-CF1A-4EF0-AA11-CE809ABA043F}" type="parTrans" cxnId="{AA8D44D5-0DB7-4492-AFDC-FE299D2D9A11}">
      <dgm:prSet/>
      <dgm:spPr/>
      <dgm:t>
        <a:bodyPr/>
        <a:lstStyle/>
        <a:p>
          <a:endParaRPr lang="en-US"/>
        </a:p>
      </dgm:t>
    </dgm:pt>
    <dgm:pt modelId="{9877124A-F56A-4558-8A1C-D4871EF011BC}" type="sibTrans" cxnId="{AA8D44D5-0DB7-4492-AFDC-FE299D2D9A11}">
      <dgm:prSet/>
      <dgm:spPr/>
      <dgm:t>
        <a:bodyPr/>
        <a:lstStyle/>
        <a:p>
          <a:endParaRPr lang="en-US"/>
        </a:p>
      </dgm:t>
    </dgm:pt>
    <dgm:pt modelId="{AC30D00F-5A0F-415F-AE89-99436DEC77B6}">
      <dgm:prSet/>
      <dgm:spPr/>
      <dgm:t>
        <a:bodyPr/>
        <a:lstStyle/>
        <a:p>
          <a:r>
            <a:rPr lang="hr-HR"/>
            <a:t>-prednji bočnjak- podlaktica </a:t>
          </a:r>
          <a:endParaRPr lang="en-US"/>
        </a:p>
      </dgm:t>
    </dgm:pt>
    <dgm:pt modelId="{DA2920C7-651D-458F-882D-7F60493BE49D}" type="parTrans" cxnId="{3BA89A1E-D95B-4379-A383-685CB00EE47E}">
      <dgm:prSet/>
      <dgm:spPr/>
      <dgm:t>
        <a:bodyPr/>
        <a:lstStyle/>
        <a:p>
          <a:endParaRPr lang="en-US"/>
        </a:p>
      </dgm:t>
    </dgm:pt>
    <dgm:pt modelId="{EC2719AF-A8D8-4D95-9206-D3D82A4D24EE}" type="sibTrans" cxnId="{3BA89A1E-D95B-4379-A383-685CB00EE47E}">
      <dgm:prSet/>
      <dgm:spPr/>
      <dgm:t>
        <a:bodyPr/>
        <a:lstStyle/>
        <a:p>
          <a:endParaRPr lang="en-US"/>
        </a:p>
      </dgm:t>
    </dgm:pt>
    <dgm:pt modelId="{959A5324-E808-439B-8262-0891D755977F}" type="pres">
      <dgm:prSet presAssocID="{6DC82F7E-73D8-413A-BE98-1EEAEA65E5A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3AF173D-5664-4D70-A816-81BA18BD49DF}" type="pres">
      <dgm:prSet presAssocID="{E5D09B49-B0A5-4CC7-8D8C-6A62C0AC7412}" presName="hierRoot1" presStyleCnt="0">
        <dgm:presLayoutVars>
          <dgm:hierBranch val="init"/>
        </dgm:presLayoutVars>
      </dgm:prSet>
      <dgm:spPr/>
    </dgm:pt>
    <dgm:pt modelId="{3A70DBA4-0AAA-45BE-9412-B69701E5AF4F}" type="pres">
      <dgm:prSet presAssocID="{E5D09B49-B0A5-4CC7-8D8C-6A62C0AC7412}" presName="rootComposite1" presStyleCnt="0"/>
      <dgm:spPr/>
    </dgm:pt>
    <dgm:pt modelId="{E1FD27CD-AAB6-40FD-A6C5-8696A979AD66}" type="pres">
      <dgm:prSet presAssocID="{E5D09B49-B0A5-4CC7-8D8C-6A62C0AC7412}" presName="rootText1" presStyleLbl="node0" presStyleIdx="0" presStyleCnt="2">
        <dgm:presLayoutVars>
          <dgm:chPref val="3"/>
        </dgm:presLayoutVars>
      </dgm:prSet>
      <dgm:spPr/>
    </dgm:pt>
    <dgm:pt modelId="{A2C9DD5C-D4E9-4953-8AE0-754BE510CDF7}" type="pres">
      <dgm:prSet presAssocID="{E5D09B49-B0A5-4CC7-8D8C-6A62C0AC7412}" presName="rootConnector1" presStyleLbl="node1" presStyleIdx="0" presStyleCnt="0"/>
      <dgm:spPr/>
    </dgm:pt>
    <dgm:pt modelId="{21F4F54E-4FCB-4F5B-A59F-9CB477CFC263}" type="pres">
      <dgm:prSet presAssocID="{E5D09B49-B0A5-4CC7-8D8C-6A62C0AC7412}" presName="hierChild2" presStyleCnt="0"/>
      <dgm:spPr/>
    </dgm:pt>
    <dgm:pt modelId="{92B7DF75-6700-4159-90B9-1B948F88F845}" type="pres">
      <dgm:prSet presAssocID="{E5D09B49-B0A5-4CC7-8D8C-6A62C0AC7412}" presName="hierChild3" presStyleCnt="0"/>
      <dgm:spPr/>
    </dgm:pt>
    <dgm:pt modelId="{D4C129E4-7C2D-4AE8-8E3E-D1D83EA2F504}" type="pres">
      <dgm:prSet presAssocID="{B96EC737-3B19-42EE-90F6-52C705E874A4}" presName="hierRoot1" presStyleCnt="0">
        <dgm:presLayoutVars>
          <dgm:hierBranch val="init"/>
        </dgm:presLayoutVars>
      </dgm:prSet>
      <dgm:spPr/>
    </dgm:pt>
    <dgm:pt modelId="{779A62E3-3866-4AE7-8BD3-A845A376A272}" type="pres">
      <dgm:prSet presAssocID="{B96EC737-3B19-42EE-90F6-52C705E874A4}" presName="rootComposite1" presStyleCnt="0"/>
      <dgm:spPr/>
    </dgm:pt>
    <dgm:pt modelId="{5BA9DF91-84E7-4FDF-82B2-3FC5EF959B1E}" type="pres">
      <dgm:prSet presAssocID="{B96EC737-3B19-42EE-90F6-52C705E874A4}" presName="rootText1" presStyleLbl="node0" presStyleIdx="1" presStyleCnt="2">
        <dgm:presLayoutVars>
          <dgm:chPref val="3"/>
        </dgm:presLayoutVars>
      </dgm:prSet>
      <dgm:spPr/>
    </dgm:pt>
    <dgm:pt modelId="{5892F630-3D48-4C7D-AAD9-3A48B97E4AF7}" type="pres">
      <dgm:prSet presAssocID="{B96EC737-3B19-42EE-90F6-52C705E874A4}" presName="rootConnector1" presStyleLbl="node1" presStyleIdx="0" presStyleCnt="0"/>
      <dgm:spPr/>
    </dgm:pt>
    <dgm:pt modelId="{1B405190-87D3-4F72-B62D-1B241A36DCCC}" type="pres">
      <dgm:prSet presAssocID="{B96EC737-3B19-42EE-90F6-52C705E874A4}" presName="hierChild2" presStyleCnt="0"/>
      <dgm:spPr/>
    </dgm:pt>
    <dgm:pt modelId="{36028BAB-3B69-42B7-AAA1-19DB1CBFCC9E}" type="pres">
      <dgm:prSet presAssocID="{07C13EDF-FA23-47AE-A344-F38BFF0E1C8D}" presName="Name64" presStyleLbl="parChTrans1D2" presStyleIdx="0" presStyleCnt="5"/>
      <dgm:spPr/>
    </dgm:pt>
    <dgm:pt modelId="{1344C1AF-C455-4111-9333-71C9CB093EBA}" type="pres">
      <dgm:prSet presAssocID="{2896D9C4-6A31-4416-B510-6826EBF775CB}" presName="hierRoot2" presStyleCnt="0">
        <dgm:presLayoutVars>
          <dgm:hierBranch val="init"/>
        </dgm:presLayoutVars>
      </dgm:prSet>
      <dgm:spPr/>
    </dgm:pt>
    <dgm:pt modelId="{EAB587CA-4CC5-4583-A425-4C0CB4A40AC5}" type="pres">
      <dgm:prSet presAssocID="{2896D9C4-6A31-4416-B510-6826EBF775CB}" presName="rootComposite" presStyleCnt="0"/>
      <dgm:spPr/>
    </dgm:pt>
    <dgm:pt modelId="{F421E78C-BB1B-4E90-A6F4-E0F649B8A4B2}" type="pres">
      <dgm:prSet presAssocID="{2896D9C4-6A31-4416-B510-6826EBF775CB}" presName="rootText" presStyleLbl="node2" presStyleIdx="0" presStyleCnt="5">
        <dgm:presLayoutVars>
          <dgm:chPref val="3"/>
        </dgm:presLayoutVars>
      </dgm:prSet>
      <dgm:spPr/>
    </dgm:pt>
    <dgm:pt modelId="{5188E7D1-653B-4C78-9733-27074F301A99}" type="pres">
      <dgm:prSet presAssocID="{2896D9C4-6A31-4416-B510-6826EBF775CB}" presName="rootConnector" presStyleLbl="node2" presStyleIdx="0" presStyleCnt="5"/>
      <dgm:spPr/>
    </dgm:pt>
    <dgm:pt modelId="{7C1E23B2-049B-48BA-AB47-002313790454}" type="pres">
      <dgm:prSet presAssocID="{2896D9C4-6A31-4416-B510-6826EBF775CB}" presName="hierChild4" presStyleCnt="0"/>
      <dgm:spPr/>
    </dgm:pt>
    <dgm:pt modelId="{0FCA0E2C-20ED-4CC8-86E5-BA0A16769796}" type="pres">
      <dgm:prSet presAssocID="{2896D9C4-6A31-4416-B510-6826EBF775CB}" presName="hierChild5" presStyleCnt="0"/>
      <dgm:spPr/>
    </dgm:pt>
    <dgm:pt modelId="{8D86CF35-3777-4C16-957E-FC270F511905}" type="pres">
      <dgm:prSet presAssocID="{B2255272-0463-4BCF-B04A-4C3E217C1A2C}" presName="Name64" presStyleLbl="parChTrans1D2" presStyleIdx="1" presStyleCnt="5"/>
      <dgm:spPr/>
    </dgm:pt>
    <dgm:pt modelId="{452BB6E8-CEB5-4E36-A982-4EA4EA5B6BF6}" type="pres">
      <dgm:prSet presAssocID="{116FDF40-4D64-4166-827C-F87AC54D63F0}" presName="hierRoot2" presStyleCnt="0">
        <dgm:presLayoutVars>
          <dgm:hierBranch val="init"/>
        </dgm:presLayoutVars>
      </dgm:prSet>
      <dgm:spPr/>
    </dgm:pt>
    <dgm:pt modelId="{F05D3114-4F61-47CC-8C9B-AA526458CEAB}" type="pres">
      <dgm:prSet presAssocID="{116FDF40-4D64-4166-827C-F87AC54D63F0}" presName="rootComposite" presStyleCnt="0"/>
      <dgm:spPr/>
    </dgm:pt>
    <dgm:pt modelId="{AE0351AC-5619-4917-BC32-D6085F5E377C}" type="pres">
      <dgm:prSet presAssocID="{116FDF40-4D64-4166-827C-F87AC54D63F0}" presName="rootText" presStyleLbl="node2" presStyleIdx="1" presStyleCnt="5">
        <dgm:presLayoutVars>
          <dgm:chPref val="3"/>
        </dgm:presLayoutVars>
      </dgm:prSet>
      <dgm:spPr/>
    </dgm:pt>
    <dgm:pt modelId="{76A790AA-6DFD-4B4B-B279-5CEB71034BCB}" type="pres">
      <dgm:prSet presAssocID="{116FDF40-4D64-4166-827C-F87AC54D63F0}" presName="rootConnector" presStyleLbl="node2" presStyleIdx="1" presStyleCnt="5"/>
      <dgm:spPr/>
    </dgm:pt>
    <dgm:pt modelId="{6C90F3F0-636A-49F8-9BBB-5C0B95CE4FA2}" type="pres">
      <dgm:prSet presAssocID="{116FDF40-4D64-4166-827C-F87AC54D63F0}" presName="hierChild4" presStyleCnt="0"/>
      <dgm:spPr/>
    </dgm:pt>
    <dgm:pt modelId="{0E4C55DD-DCE8-4BB1-98EA-14D93CCDE0D2}" type="pres">
      <dgm:prSet presAssocID="{116FDF40-4D64-4166-827C-F87AC54D63F0}" presName="hierChild5" presStyleCnt="0"/>
      <dgm:spPr/>
    </dgm:pt>
    <dgm:pt modelId="{CCDA7560-17F5-47F7-AB7F-FB2810D72048}" type="pres">
      <dgm:prSet presAssocID="{72B68723-DC0C-41C0-B11C-64B8878DAAD3}" presName="Name64" presStyleLbl="parChTrans1D2" presStyleIdx="2" presStyleCnt="5"/>
      <dgm:spPr/>
    </dgm:pt>
    <dgm:pt modelId="{DBE4FE79-F11B-4693-A122-B85580CEE59F}" type="pres">
      <dgm:prSet presAssocID="{E2508DE8-F48F-4C04-87D8-473FC4F5D9D2}" presName="hierRoot2" presStyleCnt="0">
        <dgm:presLayoutVars>
          <dgm:hierBranch val="init"/>
        </dgm:presLayoutVars>
      </dgm:prSet>
      <dgm:spPr/>
    </dgm:pt>
    <dgm:pt modelId="{21A5B62D-44F6-4E30-B283-58A3666D18D2}" type="pres">
      <dgm:prSet presAssocID="{E2508DE8-F48F-4C04-87D8-473FC4F5D9D2}" presName="rootComposite" presStyleCnt="0"/>
      <dgm:spPr/>
    </dgm:pt>
    <dgm:pt modelId="{B7703AD5-AE2B-4023-B889-287DC9695C5C}" type="pres">
      <dgm:prSet presAssocID="{E2508DE8-F48F-4C04-87D8-473FC4F5D9D2}" presName="rootText" presStyleLbl="node2" presStyleIdx="2" presStyleCnt="5">
        <dgm:presLayoutVars>
          <dgm:chPref val="3"/>
        </dgm:presLayoutVars>
      </dgm:prSet>
      <dgm:spPr/>
    </dgm:pt>
    <dgm:pt modelId="{D9D594FD-268A-41C2-B490-C7DD1BC325DB}" type="pres">
      <dgm:prSet presAssocID="{E2508DE8-F48F-4C04-87D8-473FC4F5D9D2}" presName="rootConnector" presStyleLbl="node2" presStyleIdx="2" presStyleCnt="5"/>
      <dgm:spPr/>
    </dgm:pt>
    <dgm:pt modelId="{9F049AB3-3229-4381-9684-E5C4591BB93D}" type="pres">
      <dgm:prSet presAssocID="{E2508DE8-F48F-4C04-87D8-473FC4F5D9D2}" presName="hierChild4" presStyleCnt="0"/>
      <dgm:spPr/>
    </dgm:pt>
    <dgm:pt modelId="{39A69CBB-28CE-4EBB-9926-679ED2F1F8F4}" type="pres">
      <dgm:prSet presAssocID="{E2508DE8-F48F-4C04-87D8-473FC4F5D9D2}" presName="hierChild5" presStyleCnt="0"/>
      <dgm:spPr/>
    </dgm:pt>
    <dgm:pt modelId="{DC0DF481-6B22-4A66-93BA-CD860EDFACA0}" type="pres">
      <dgm:prSet presAssocID="{3A5EE1D1-CF1A-4EF0-AA11-CE809ABA043F}" presName="Name64" presStyleLbl="parChTrans1D2" presStyleIdx="3" presStyleCnt="5"/>
      <dgm:spPr/>
    </dgm:pt>
    <dgm:pt modelId="{6275C7BE-AF73-4FEF-A3A2-B6252FA0168E}" type="pres">
      <dgm:prSet presAssocID="{2FC9CC6E-662B-41D2-8796-949ECC7EF67B}" presName="hierRoot2" presStyleCnt="0">
        <dgm:presLayoutVars>
          <dgm:hierBranch val="init"/>
        </dgm:presLayoutVars>
      </dgm:prSet>
      <dgm:spPr/>
    </dgm:pt>
    <dgm:pt modelId="{F53DAA11-E6D1-41F9-8BCE-400B1321E8E1}" type="pres">
      <dgm:prSet presAssocID="{2FC9CC6E-662B-41D2-8796-949ECC7EF67B}" presName="rootComposite" presStyleCnt="0"/>
      <dgm:spPr/>
    </dgm:pt>
    <dgm:pt modelId="{5E36DEE2-0CFA-400D-BC10-3E73C73F1A4A}" type="pres">
      <dgm:prSet presAssocID="{2FC9CC6E-662B-41D2-8796-949ECC7EF67B}" presName="rootText" presStyleLbl="node2" presStyleIdx="3" presStyleCnt="5">
        <dgm:presLayoutVars>
          <dgm:chPref val="3"/>
        </dgm:presLayoutVars>
      </dgm:prSet>
      <dgm:spPr/>
    </dgm:pt>
    <dgm:pt modelId="{26E9A32A-8897-44F9-B98E-D471FB18A3AE}" type="pres">
      <dgm:prSet presAssocID="{2FC9CC6E-662B-41D2-8796-949ECC7EF67B}" presName="rootConnector" presStyleLbl="node2" presStyleIdx="3" presStyleCnt="5"/>
      <dgm:spPr/>
    </dgm:pt>
    <dgm:pt modelId="{6516B201-85A1-458F-9443-7133DF8C002C}" type="pres">
      <dgm:prSet presAssocID="{2FC9CC6E-662B-41D2-8796-949ECC7EF67B}" presName="hierChild4" presStyleCnt="0"/>
      <dgm:spPr/>
    </dgm:pt>
    <dgm:pt modelId="{D5408521-70B4-4B93-86EF-56D79C85C90F}" type="pres">
      <dgm:prSet presAssocID="{2FC9CC6E-662B-41D2-8796-949ECC7EF67B}" presName="hierChild5" presStyleCnt="0"/>
      <dgm:spPr/>
    </dgm:pt>
    <dgm:pt modelId="{2AF02FCA-27ED-4EC2-AD9A-1D0D76A8AD59}" type="pres">
      <dgm:prSet presAssocID="{DA2920C7-651D-458F-882D-7F60493BE49D}" presName="Name64" presStyleLbl="parChTrans1D2" presStyleIdx="4" presStyleCnt="5"/>
      <dgm:spPr/>
    </dgm:pt>
    <dgm:pt modelId="{DCA27D8D-475F-49FA-AB5B-F1561AA4DD4C}" type="pres">
      <dgm:prSet presAssocID="{AC30D00F-5A0F-415F-AE89-99436DEC77B6}" presName="hierRoot2" presStyleCnt="0">
        <dgm:presLayoutVars>
          <dgm:hierBranch val="init"/>
        </dgm:presLayoutVars>
      </dgm:prSet>
      <dgm:spPr/>
    </dgm:pt>
    <dgm:pt modelId="{B0513E1B-65BA-4764-A567-3893AC8D972B}" type="pres">
      <dgm:prSet presAssocID="{AC30D00F-5A0F-415F-AE89-99436DEC77B6}" presName="rootComposite" presStyleCnt="0"/>
      <dgm:spPr/>
    </dgm:pt>
    <dgm:pt modelId="{8ABB3255-6210-4E11-A336-87C0436B702B}" type="pres">
      <dgm:prSet presAssocID="{AC30D00F-5A0F-415F-AE89-99436DEC77B6}" presName="rootText" presStyleLbl="node2" presStyleIdx="4" presStyleCnt="5">
        <dgm:presLayoutVars>
          <dgm:chPref val="3"/>
        </dgm:presLayoutVars>
      </dgm:prSet>
      <dgm:spPr/>
    </dgm:pt>
    <dgm:pt modelId="{3D6C3501-9528-4F40-A6D3-D8FC3136B276}" type="pres">
      <dgm:prSet presAssocID="{AC30D00F-5A0F-415F-AE89-99436DEC77B6}" presName="rootConnector" presStyleLbl="node2" presStyleIdx="4" presStyleCnt="5"/>
      <dgm:spPr/>
    </dgm:pt>
    <dgm:pt modelId="{17236234-7143-45A8-9054-544AD1CBD5FB}" type="pres">
      <dgm:prSet presAssocID="{AC30D00F-5A0F-415F-AE89-99436DEC77B6}" presName="hierChild4" presStyleCnt="0"/>
      <dgm:spPr/>
    </dgm:pt>
    <dgm:pt modelId="{8E5A95EC-B042-466E-825E-57CC349523DF}" type="pres">
      <dgm:prSet presAssocID="{AC30D00F-5A0F-415F-AE89-99436DEC77B6}" presName="hierChild5" presStyleCnt="0"/>
      <dgm:spPr/>
    </dgm:pt>
    <dgm:pt modelId="{27426607-09F6-4AB2-AF94-5A011FDA90EE}" type="pres">
      <dgm:prSet presAssocID="{B96EC737-3B19-42EE-90F6-52C705E874A4}" presName="hierChild3" presStyleCnt="0"/>
      <dgm:spPr/>
    </dgm:pt>
  </dgm:ptLst>
  <dgm:cxnLst>
    <dgm:cxn modelId="{D206E309-4CD7-45AC-AA5E-A6302B547387}" type="presOf" srcId="{AC30D00F-5A0F-415F-AE89-99436DEC77B6}" destId="{3D6C3501-9528-4F40-A6D3-D8FC3136B276}" srcOrd="1" destOrd="0" presId="urn:microsoft.com/office/officeart/2009/3/layout/HorizontalOrganizationChart"/>
    <dgm:cxn modelId="{3BA89A1E-D95B-4379-A383-685CB00EE47E}" srcId="{B96EC737-3B19-42EE-90F6-52C705E874A4}" destId="{AC30D00F-5A0F-415F-AE89-99436DEC77B6}" srcOrd="4" destOrd="0" parTransId="{DA2920C7-651D-458F-882D-7F60493BE49D}" sibTransId="{EC2719AF-A8D8-4D95-9206-D3D82A4D24EE}"/>
    <dgm:cxn modelId="{348F302A-D8FE-4E6F-8F64-56F4225184C3}" srcId="{6DC82F7E-73D8-413A-BE98-1EEAEA65E5AB}" destId="{E5D09B49-B0A5-4CC7-8D8C-6A62C0AC7412}" srcOrd="0" destOrd="0" parTransId="{F600D4DC-ECEE-4764-8A78-D86224CADFCE}" sibTransId="{D6D20A83-F145-4FED-B331-26EBF4D53A5B}"/>
    <dgm:cxn modelId="{68014130-FEAC-48FA-82B0-475161937A14}" type="presOf" srcId="{DA2920C7-651D-458F-882D-7F60493BE49D}" destId="{2AF02FCA-27ED-4EC2-AD9A-1D0D76A8AD59}" srcOrd="0" destOrd="0" presId="urn:microsoft.com/office/officeart/2009/3/layout/HorizontalOrganizationChart"/>
    <dgm:cxn modelId="{359F8E34-21FB-48E5-89D3-858D2D41B6EA}" type="presOf" srcId="{72B68723-DC0C-41C0-B11C-64B8878DAAD3}" destId="{CCDA7560-17F5-47F7-AB7F-FB2810D72048}" srcOrd="0" destOrd="0" presId="urn:microsoft.com/office/officeart/2009/3/layout/HorizontalOrganizationChart"/>
    <dgm:cxn modelId="{E35B4A39-D636-44EB-9102-245DD4E0EC71}" type="presOf" srcId="{2896D9C4-6A31-4416-B510-6826EBF775CB}" destId="{F421E78C-BB1B-4E90-A6F4-E0F649B8A4B2}" srcOrd="0" destOrd="0" presId="urn:microsoft.com/office/officeart/2009/3/layout/HorizontalOrganizationChart"/>
    <dgm:cxn modelId="{98861B5B-13B0-4D54-9DFD-06BF25632B4B}" srcId="{6DC82F7E-73D8-413A-BE98-1EEAEA65E5AB}" destId="{B96EC737-3B19-42EE-90F6-52C705E874A4}" srcOrd="1" destOrd="0" parTransId="{FDEB50C0-4748-4C12-B768-B884D07F34CE}" sibTransId="{0574E4EE-8C8E-4F0C-96C4-73A33F9EBD73}"/>
    <dgm:cxn modelId="{BAD13744-12FA-4949-A039-94C95C4CF235}" type="presOf" srcId="{B2255272-0463-4BCF-B04A-4C3E217C1A2C}" destId="{8D86CF35-3777-4C16-957E-FC270F511905}" srcOrd="0" destOrd="0" presId="urn:microsoft.com/office/officeart/2009/3/layout/HorizontalOrganizationChart"/>
    <dgm:cxn modelId="{79CF5557-1E15-4616-AC84-43C915E26E5B}" type="presOf" srcId="{E5D09B49-B0A5-4CC7-8D8C-6A62C0AC7412}" destId="{A2C9DD5C-D4E9-4953-8AE0-754BE510CDF7}" srcOrd="1" destOrd="0" presId="urn:microsoft.com/office/officeart/2009/3/layout/HorizontalOrganizationChart"/>
    <dgm:cxn modelId="{954C097D-6A92-49CD-8197-D22C14A8749E}" type="presOf" srcId="{B96EC737-3B19-42EE-90F6-52C705E874A4}" destId="{5892F630-3D48-4C7D-AAD9-3A48B97E4AF7}" srcOrd="1" destOrd="0" presId="urn:microsoft.com/office/officeart/2009/3/layout/HorizontalOrganizationChart"/>
    <dgm:cxn modelId="{1A2DB97E-7569-4152-B81A-35D7C24114FD}" type="presOf" srcId="{2FC9CC6E-662B-41D2-8796-949ECC7EF67B}" destId="{26E9A32A-8897-44F9-B98E-D471FB18A3AE}" srcOrd="1" destOrd="0" presId="urn:microsoft.com/office/officeart/2009/3/layout/HorizontalOrganizationChart"/>
    <dgm:cxn modelId="{F95A4C81-1EEF-4785-A798-22376EAEA4A2}" srcId="{B96EC737-3B19-42EE-90F6-52C705E874A4}" destId="{2896D9C4-6A31-4416-B510-6826EBF775CB}" srcOrd="0" destOrd="0" parTransId="{07C13EDF-FA23-47AE-A344-F38BFF0E1C8D}" sibTransId="{AEA9BE91-BEBA-4E20-9B20-623F86AFA66E}"/>
    <dgm:cxn modelId="{236ADA87-FE71-4B04-BC94-F7F33B101EF5}" type="presOf" srcId="{E5D09B49-B0A5-4CC7-8D8C-6A62C0AC7412}" destId="{E1FD27CD-AAB6-40FD-A6C5-8696A979AD66}" srcOrd="0" destOrd="0" presId="urn:microsoft.com/office/officeart/2009/3/layout/HorizontalOrganizationChart"/>
    <dgm:cxn modelId="{51235095-C37D-41DC-8FAB-B5FC2717CF54}" type="presOf" srcId="{2FC9CC6E-662B-41D2-8796-949ECC7EF67B}" destId="{5E36DEE2-0CFA-400D-BC10-3E73C73F1A4A}" srcOrd="0" destOrd="0" presId="urn:microsoft.com/office/officeart/2009/3/layout/HorizontalOrganizationChart"/>
    <dgm:cxn modelId="{47B97A97-A334-488C-9327-FFF038D1DB57}" type="presOf" srcId="{116FDF40-4D64-4166-827C-F87AC54D63F0}" destId="{76A790AA-6DFD-4B4B-B279-5CEB71034BCB}" srcOrd="1" destOrd="0" presId="urn:microsoft.com/office/officeart/2009/3/layout/HorizontalOrganizationChart"/>
    <dgm:cxn modelId="{54A938A9-8973-4347-AF09-D4B826F7FE7F}" srcId="{B96EC737-3B19-42EE-90F6-52C705E874A4}" destId="{E2508DE8-F48F-4C04-87D8-473FC4F5D9D2}" srcOrd="2" destOrd="0" parTransId="{72B68723-DC0C-41C0-B11C-64B8878DAAD3}" sibTransId="{D8772F28-4EED-432D-8078-A098E72649D5}"/>
    <dgm:cxn modelId="{BEFCD9AF-9F41-4F69-9712-C74D4399160E}" type="presOf" srcId="{B96EC737-3B19-42EE-90F6-52C705E874A4}" destId="{5BA9DF91-84E7-4FDF-82B2-3FC5EF959B1E}" srcOrd="0" destOrd="0" presId="urn:microsoft.com/office/officeart/2009/3/layout/HorizontalOrganizationChart"/>
    <dgm:cxn modelId="{A33EFBB2-956C-4583-9245-447188F385C6}" type="presOf" srcId="{3A5EE1D1-CF1A-4EF0-AA11-CE809ABA043F}" destId="{DC0DF481-6B22-4A66-93BA-CD860EDFACA0}" srcOrd="0" destOrd="0" presId="urn:microsoft.com/office/officeart/2009/3/layout/HorizontalOrganizationChart"/>
    <dgm:cxn modelId="{E62D80B9-F089-4DCC-90CD-816180520862}" type="presOf" srcId="{AC30D00F-5A0F-415F-AE89-99436DEC77B6}" destId="{8ABB3255-6210-4E11-A336-87C0436B702B}" srcOrd="0" destOrd="0" presId="urn:microsoft.com/office/officeart/2009/3/layout/HorizontalOrganizationChart"/>
    <dgm:cxn modelId="{799CC7BC-CEED-4EE5-9170-B0B40EA4A13B}" type="presOf" srcId="{116FDF40-4D64-4166-827C-F87AC54D63F0}" destId="{AE0351AC-5619-4917-BC32-D6085F5E377C}" srcOrd="0" destOrd="0" presId="urn:microsoft.com/office/officeart/2009/3/layout/HorizontalOrganizationChart"/>
    <dgm:cxn modelId="{6F0030C1-C38D-4395-9276-D29DBEEAB7B8}" type="presOf" srcId="{E2508DE8-F48F-4C04-87D8-473FC4F5D9D2}" destId="{D9D594FD-268A-41C2-B490-C7DD1BC325DB}" srcOrd="1" destOrd="0" presId="urn:microsoft.com/office/officeart/2009/3/layout/HorizontalOrganizationChart"/>
    <dgm:cxn modelId="{6161BCC5-5ACC-49A1-896B-136C523EB962}" srcId="{B96EC737-3B19-42EE-90F6-52C705E874A4}" destId="{116FDF40-4D64-4166-827C-F87AC54D63F0}" srcOrd="1" destOrd="0" parTransId="{B2255272-0463-4BCF-B04A-4C3E217C1A2C}" sibTransId="{6BE72C0B-1791-4801-885B-736AE619CA00}"/>
    <dgm:cxn modelId="{538927C8-5987-4537-BD08-174EF0ED346E}" type="presOf" srcId="{E2508DE8-F48F-4C04-87D8-473FC4F5D9D2}" destId="{B7703AD5-AE2B-4023-B889-287DC9695C5C}" srcOrd="0" destOrd="0" presId="urn:microsoft.com/office/officeart/2009/3/layout/HorizontalOrganizationChart"/>
    <dgm:cxn modelId="{AA8D44D5-0DB7-4492-AFDC-FE299D2D9A11}" srcId="{B96EC737-3B19-42EE-90F6-52C705E874A4}" destId="{2FC9CC6E-662B-41D2-8796-949ECC7EF67B}" srcOrd="3" destOrd="0" parTransId="{3A5EE1D1-CF1A-4EF0-AA11-CE809ABA043F}" sibTransId="{9877124A-F56A-4558-8A1C-D4871EF011BC}"/>
    <dgm:cxn modelId="{DACBE8DB-A096-491D-A19F-6BCB931DB3B5}" type="presOf" srcId="{07C13EDF-FA23-47AE-A344-F38BFF0E1C8D}" destId="{36028BAB-3B69-42B7-AAA1-19DB1CBFCC9E}" srcOrd="0" destOrd="0" presId="urn:microsoft.com/office/officeart/2009/3/layout/HorizontalOrganizationChart"/>
    <dgm:cxn modelId="{01A912E8-199F-4E93-9120-B02372208012}" type="presOf" srcId="{2896D9C4-6A31-4416-B510-6826EBF775CB}" destId="{5188E7D1-653B-4C78-9733-27074F301A99}" srcOrd="1" destOrd="0" presId="urn:microsoft.com/office/officeart/2009/3/layout/HorizontalOrganizationChart"/>
    <dgm:cxn modelId="{66D5D8FC-967A-4F27-A9DE-66EB74FE6651}" type="presOf" srcId="{6DC82F7E-73D8-413A-BE98-1EEAEA65E5AB}" destId="{959A5324-E808-439B-8262-0891D755977F}" srcOrd="0" destOrd="0" presId="urn:microsoft.com/office/officeart/2009/3/layout/HorizontalOrganizationChart"/>
    <dgm:cxn modelId="{92E60856-5AEB-49DA-BC39-8C61E52DB2D8}" type="presParOf" srcId="{959A5324-E808-439B-8262-0891D755977F}" destId="{73AF173D-5664-4D70-A816-81BA18BD49DF}" srcOrd="0" destOrd="0" presId="urn:microsoft.com/office/officeart/2009/3/layout/HorizontalOrganizationChart"/>
    <dgm:cxn modelId="{8749A81D-F8E2-46D3-924F-10617FF7AFCA}" type="presParOf" srcId="{73AF173D-5664-4D70-A816-81BA18BD49DF}" destId="{3A70DBA4-0AAA-45BE-9412-B69701E5AF4F}" srcOrd="0" destOrd="0" presId="urn:microsoft.com/office/officeart/2009/3/layout/HorizontalOrganizationChart"/>
    <dgm:cxn modelId="{A0DB1A15-04C4-4175-BAFA-5E9AE6BC3779}" type="presParOf" srcId="{3A70DBA4-0AAA-45BE-9412-B69701E5AF4F}" destId="{E1FD27CD-AAB6-40FD-A6C5-8696A979AD66}" srcOrd="0" destOrd="0" presId="urn:microsoft.com/office/officeart/2009/3/layout/HorizontalOrganizationChart"/>
    <dgm:cxn modelId="{8F9C2F1F-29E6-46AC-8E1F-793C8D123F02}" type="presParOf" srcId="{3A70DBA4-0AAA-45BE-9412-B69701E5AF4F}" destId="{A2C9DD5C-D4E9-4953-8AE0-754BE510CDF7}" srcOrd="1" destOrd="0" presId="urn:microsoft.com/office/officeart/2009/3/layout/HorizontalOrganizationChart"/>
    <dgm:cxn modelId="{303D6BF2-A68F-4162-9046-FB5302A490E8}" type="presParOf" srcId="{73AF173D-5664-4D70-A816-81BA18BD49DF}" destId="{21F4F54E-4FCB-4F5B-A59F-9CB477CFC263}" srcOrd="1" destOrd="0" presId="urn:microsoft.com/office/officeart/2009/3/layout/HorizontalOrganizationChart"/>
    <dgm:cxn modelId="{C57C661E-3530-4C8E-A8A5-1ADF57D4B43F}" type="presParOf" srcId="{73AF173D-5664-4D70-A816-81BA18BD49DF}" destId="{92B7DF75-6700-4159-90B9-1B948F88F845}" srcOrd="2" destOrd="0" presId="urn:microsoft.com/office/officeart/2009/3/layout/HorizontalOrganizationChart"/>
    <dgm:cxn modelId="{9783FA5F-9B96-4B77-91AB-2757551D7BF5}" type="presParOf" srcId="{959A5324-E808-439B-8262-0891D755977F}" destId="{D4C129E4-7C2D-4AE8-8E3E-D1D83EA2F504}" srcOrd="1" destOrd="0" presId="urn:microsoft.com/office/officeart/2009/3/layout/HorizontalOrganizationChart"/>
    <dgm:cxn modelId="{DA8F6B5D-3A24-4C6A-9A01-6FC889A02D55}" type="presParOf" srcId="{D4C129E4-7C2D-4AE8-8E3E-D1D83EA2F504}" destId="{779A62E3-3866-4AE7-8BD3-A845A376A272}" srcOrd="0" destOrd="0" presId="urn:microsoft.com/office/officeart/2009/3/layout/HorizontalOrganizationChart"/>
    <dgm:cxn modelId="{4FA97F0A-0FFF-4288-B6BD-DBBA0801287D}" type="presParOf" srcId="{779A62E3-3866-4AE7-8BD3-A845A376A272}" destId="{5BA9DF91-84E7-4FDF-82B2-3FC5EF959B1E}" srcOrd="0" destOrd="0" presId="urn:microsoft.com/office/officeart/2009/3/layout/HorizontalOrganizationChart"/>
    <dgm:cxn modelId="{13F395FE-34C4-449A-87F0-88BF3A0A21F4}" type="presParOf" srcId="{779A62E3-3866-4AE7-8BD3-A845A376A272}" destId="{5892F630-3D48-4C7D-AAD9-3A48B97E4AF7}" srcOrd="1" destOrd="0" presId="urn:microsoft.com/office/officeart/2009/3/layout/HorizontalOrganizationChart"/>
    <dgm:cxn modelId="{086C20F6-21D0-40B9-BA9B-A38EE5935E24}" type="presParOf" srcId="{D4C129E4-7C2D-4AE8-8E3E-D1D83EA2F504}" destId="{1B405190-87D3-4F72-B62D-1B241A36DCCC}" srcOrd="1" destOrd="0" presId="urn:microsoft.com/office/officeart/2009/3/layout/HorizontalOrganizationChart"/>
    <dgm:cxn modelId="{116EE4DA-D2AA-4CEC-A6CD-5AD9F420BDCE}" type="presParOf" srcId="{1B405190-87D3-4F72-B62D-1B241A36DCCC}" destId="{36028BAB-3B69-42B7-AAA1-19DB1CBFCC9E}" srcOrd="0" destOrd="0" presId="urn:microsoft.com/office/officeart/2009/3/layout/HorizontalOrganizationChart"/>
    <dgm:cxn modelId="{556DEB0A-CD1E-4502-B0D4-DE925EDE35BD}" type="presParOf" srcId="{1B405190-87D3-4F72-B62D-1B241A36DCCC}" destId="{1344C1AF-C455-4111-9333-71C9CB093EBA}" srcOrd="1" destOrd="0" presId="urn:microsoft.com/office/officeart/2009/3/layout/HorizontalOrganizationChart"/>
    <dgm:cxn modelId="{453F35F9-F861-42C3-800E-3D375F08482F}" type="presParOf" srcId="{1344C1AF-C455-4111-9333-71C9CB093EBA}" destId="{EAB587CA-4CC5-4583-A425-4C0CB4A40AC5}" srcOrd="0" destOrd="0" presId="urn:microsoft.com/office/officeart/2009/3/layout/HorizontalOrganizationChart"/>
    <dgm:cxn modelId="{7B566D12-9B1F-43C0-A5D1-385F2F9DBDC2}" type="presParOf" srcId="{EAB587CA-4CC5-4583-A425-4C0CB4A40AC5}" destId="{F421E78C-BB1B-4E90-A6F4-E0F649B8A4B2}" srcOrd="0" destOrd="0" presId="urn:microsoft.com/office/officeart/2009/3/layout/HorizontalOrganizationChart"/>
    <dgm:cxn modelId="{CFFC51B0-2628-4C91-A1EC-3FAE7D681EA7}" type="presParOf" srcId="{EAB587CA-4CC5-4583-A425-4C0CB4A40AC5}" destId="{5188E7D1-653B-4C78-9733-27074F301A99}" srcOrd="1" destOrd="0" presId="urn:microsoft.com/office/officeart/2009/3/layout/HorizontalOrganizationChart"/>
    <dgm:cxn modelId="{721DB83C-5DC9-4AB5-B156-558F97E7728D}" type="presParOf" srcId="{1344C1AF-C455-4111-9333-71C9CB093EBA}" destId="{7C1E23B2-049B-48BA-AB47-002313790454}" srcOrd="1" destOrd="0" presId="urn:microsoft.com/office/officeart/2009/3/layout/HorizontalOrganizationChart"/>
    <dgm:cxn modelId="{318FC698-1C87-4F68-80EA-7CDF5DF27D75}" type="presParOf" srcId="{1344C1AF-C455-4111-9333-71C9CB093EBA}" destId="{0FCA0E2C-20ED-4CC8-86E5-BA0A16769796}" srcOrd="2" destOrd="0" presId="urn:microsoft.com/office/officeart/2009/3/layout/HorizontalOrganizationChart"/>
    <dgm:cxn modelId="{C23B91A1-5693-444D-817A-EC07E3C8CAE5}" type="presParOf" srcId="{1B405190-87D3-4F72-B62D-1B241A36DCCC}" destId="{8D86CF35-3777-4C16-957E-FC270F511905}" srcOrd="2" destOrd="0" presId="urn:microsoft.com/office/officeart/2009/3/layout/HorizontalOrganizationChart"/>
    <dgm:cxn modelId="{B657F2D0-41B8-49CC-AE81-5C05620E6E88}" type="presParOf" srcId="{1B405190-87D3-4F72-B62D-1B241A36DCCC}" destId="{452BB6E8-CEB5-4E36-A982-4EA4EA5B6BF6}" srcOrd="3" destOrd="0" presId="urn:microsoft.com/office/officeart/2009/3/layout/HorizontalOrganizationChart"/>
    <dgm:cxn modelId="{99F2B78A-7919-4B13-A48C-11F8B0159EDA}" type="presParOf" srcId="{452BB6E8-CEB5-4E36-A982-4EA4EA5B6BF6}" destId="{F05D3114-4F61-47CC-8C9B-AA526458CEAB}" srcOrd="0" destOrd="0" presId="urn:microsoft.com/office/officeart/2009/3/layout/HorizontalOrganizationChart"/>
    <dgm:cxn modelId="{06E2DB14-BC64-4F3C-91D6-341476ABBA5F}" type="presParOf" srcId="{F05D3114-4F61-47CC-8C9B-AA526458CEAB}" destId="{AE0351AC-5619-4917-BC32-D6085F5E377C}" srcOrd="0" destOrd="0" presId="urn:microsoft.com/office/officeart/2009/3/layout/HorizontalOrganizationChart"/>
    <dgm:cxn modelId="{15164273-2401-4AF8-BE36-3CD11AA337DE}" type="presParOf" srcId="{F05D3114-4F61-47CC-8C9B-AA526458CEAB}" destId="{76A790AA-6DFD-4B4B-B279-5CEB71034BCB}" srcOrd="1" destOrd="0" presId="urn:microsoft.com/office/officeart/2009/3/layout/HorizontalOrganizationChart"/>
    <dgm:cxn modelId="{37F20B2B-81D3-427C-AB04-142875E3CE7E}" type="presParOf" srcId="{452BB6E8-CEB5-4E36-A982-4EA4EA5B6BF6}" destId="{6C90F3F0-636A-49F8-9BBB-5C0B95CE4FA2}" srcOrd="1" destOrd="0" presId="urn:microsoft.com/office/officeart/2009/3/layout/HorizontalOrganizationChart"/>
    <dgm:cxn modelId="{DF9B1AB3-2329-4A00-8184-6BB387F4C5A5}" type="presParOf" srcId="{452BB6E8-CEB5-4E36-A982-4EA4EA5B6BF6}" destId="{0E4C55DD-DCE8-4BB1-98EA-14D93CCDE0D2}" srcOrd="2" destOrd="0" presId="urn:microsoft.com/office/officeart/2009/3/layout/HorizontalOrganizationChart"/>
    <dgm:cxn modelId="{904A93E4-8B0E-4FE0-8CE0-16A1825CAD1D}" type="presParOf" srcId="{1B405190-87D3-4F72-B62D-1B241A36DCCC}" destId="{CCDA7560-17F5-47F7-AB7F-FB2810D72048}" srcOrd="4" destOrd="0" presId="urn:microsoft.com/office/officeart/2009/3/layout/HorizontalOrganizationChart"/>
    <dgm:cxn modelId="{3905111D-039E-429F-BE09-79C297977468}" type="presParOf" srcId="{1B405190-87D3-4F72-B62D-1B241A36DCCC}" destId="{DBE4FE79-F11B-4693-A122-B85580CEE59F}" srcOrd="5" destOrd="0" presId="urn:microsoft.com/office/officeart/2009/3/layout/HorizontalOrganizationChart"/>
    <dgm:cxn modelId="{DB352C3D-A2E3-44E1-B43C-CF1435824F4E}" type="presParOf" srcId="{DBE4FE79-F11B-4693-A122-B85580CEE59F}" destId="{21A5B62D-44F6-4E30-B283-58A3666D18D2}" srcOrd="0" destOrd="0" presId="urn:microsoft.com/office/officeart/2009/3/layout/HorizontalOrganizationChart"/>
    <dgm:cxn modelId="{742F0483-186A-4AE6-BBD2-EE1B1C4861C4}" type="presParOf" srcId="{21A5B62D-44F6-4E30-B283-58A3666D18D2}" destId="{B7703AD5-AE2B-4023-B889-287DC9695C5C}" srcOrd="0" destOrd="0" presId="urn:microsoft.com/office/officeart/2009/3/layout/HorizontalOrganizationChart"/>
    <dgm:cxn modelId="{C286B42A-7C79-437A-B296-8B62BE67E2A3}" type="presParOf" srcId="{21A5B62D-44F6-4E30-B283-58A3666D18D2}" destId="{D9D594FD-268A-41C2-B490-C7DD1BC325DB}" srcOrd="1" destOrd="0" presId="urn:microsoft.com/office/officeart/2009/3/layout/HorizontalOrganizationChart"/>
    <dgm:cxn modelId="{3FAD93CB-55F7-4D56-8803-CAF6E111151F}" type="presParOf" srcId="{DBE4FE79-F11B-4693-A122-B85580CEE59F}" destId="{9F049AB3-3229-4381-9684-E5C4591BB93D}" srcOrd="1" destOrd="0" presId="urn:microsoft.com/office/officeart/2009/3/layout/HorizontalOrganizationChart"/>
    <dgm:cxn modelId="{F51185C4-CEF6-4DA4-B478-E30C01AE20B0}" type="presParOf" srcId="{DBE4FE79-F11B-4693-A122-B85580CEE59F}" destId="{39A69CBB-28CE-4EBB-9926-679ED2F1F8F4}" srcOrd="2" destOrd="0" presId="urn:microsoft.com/office/officeart/2009/3/layout/HorizontalOrganizationChart"/>
    <dgm:cxn modelId="{67B22B9F-832B-4E24-AADF-61CADF52F410}" type="presParOf" srcId="{1B405190-87D3-4F72-B62D-1B241A36DCCC}" destId="{DC0DF481-6B22-4A66-93BA-CD860EDFACA0}" srcOrd="6" destOrd="0" presId="urn:microsoft.com/office/officeart/2009/3/layout/HorizontalOrganizationChart"/>
    <dgm:cxn modelId="{046D2981-F914-4956-98B1-7591153DA949}" type="presParOf" srcId="{1B405190-87D3-4F72-B62D-1B241A36DCCC}" destId="{6275C7BE-AF73-4FEF-A3A2-B6252FA0168E}" srcOrd="7" destOrd="0" presId="urn:microsoft.com/office/officeart/2009/3/layout/HorizontalOrganizationChart"/>
    <dgm:cxn modelId="{2D7B2F63-D1E7-44B0-8D1F-46A3FF3B23B3}" type="presParOf" srcId="{6275C7BE-AF73-4FEF-A3A2-B6252FA0168E}" destId="{F53DAA11-E6D1-41F9-8BCE-400B1321E8E1}" srcOrd="0" destOrd="0" presId="urn:microsoft.com/office/officeart/2009/3/layout/HorizontalOrganizationChart"/>
    <dgm:cxn modelId="{EDED213E-ABEC-4486-8FCB-4310A5154742}" type="presParOf" srcId="{F53DAA11-E6D1-41F9-8BCE-400B1321E8E1}" destId="{5E36DEE2-0CFA-400D-BC10-3E73C73F1A4A}" srcOrd="0" destOrd="0" presId="urn:microsoft.com/office/officeart/2009/3/layout/HorizontalOrganizationChart"/>
    <dgm:cxn modelId="{0CEAD3B7-5B37-444E-B799-7492BED9A55E}" type="presParOf" srcId="{F53DAA11-E6D1-41F9-8BCE-400B1321E8E1}" destId="{26E9A32A-8897-44F9-B98E-D471FB18A3AE}" srcOrd="1" destOrd="0" presId="urn:microsoft.com/office/officeart/2009/3/layout/HorizontalOrganizationChart"/>
    <dgm:cxn modelId="{00C39082-3025-46DC-99E6-3FF364ECE479}" type="presParOf" srcId="{6275C7BE-AF73-4FEF-A3A2-B6252FA0168E}" destId="{6516B201-85A1-458F-9443-7133DF8C002C}" srcOrd="1" destOrd="0" presId="urn:microsoft.com/office/officeart/2009/3/layout/HorizontalOrganizationChart"/>
    <dgm:cxn modelId="{5E87597B-C768-46F7-9090-10AE66C94B9C}" type="presParOf" srcId="{6275C7BE-AF73-4FEF-A3A2-B6252FA0168E}" destId="{D5408521-70B4-4B93-86EF-56D79C85C90F}" srcOrd="2" destOrd="0" presId="urn:microsoft.com/office/officeart/2009/3/layout/HorizontalOrganizationChart"/>
    <dgm:cxn modelId="{200ADF56-A16B-4E4F-BA5D-67D0774D6E77}" type="presParOf" srcId="{1B405190-87D3-4F72-B62D-1B241A36DCCC}" destId="{2AF02FCA-27ED-4EC2-AD9A-1D0D76A8AD59}" srcOrd="8" destOrd="0" presId="urn:microsoft.com/office/officeart/2009/3/layout/HorizontalOrganizationChart"/>
    <dgm:cxn modelId="{AD6DA815-3B3D-469D-BFEA-D79D0C8B3C21}" type="presParOf" srcId="{1B405190-87D3-4F72-B62D-1B241A36DCCC}" destId="{DCA27D8D-475F-49FA-AB5B-F1561AA4DD4C}" srcOrd="9" destOrd="0" presId="urn:microsoft.com/office/officeart/2009/3/layout/HorizontalOrganizationChart"/>
    <dgm:cxn modelId="{0B99AE9D-FA79-422D-8A38-FCC61F433FCE}" type="presParOf" srcId="{DCA27D8D-475F-49FA-AB5B-F1561AA4DD4C}" destId="{B0513E1B-65BA-4764-A567-3893AC8D972B}" srcOrd="0" destOrd="0" presId="urn:microsoft.com/office/officeart/2009/3/layout/HorizontalOrganizationChart"/>
    <dgm:cxn modelId="{9CA49A17-85A3-40DE-9887-EC74A679A2E5}" type="presParOf" srcId="{B0513E1B-65BA-4764-A567-3893AC8D972B}" destId="{8ABB3255-6210-4E11-A336-87C0436B702B}" srcOrd="0" destOrd="0" presId="urn:microsoft.com/office/officeart/2009/3/layout/HorizontalOrganizationChart"/>
    <dgm:cxn modelId="{8953C03E-A61D-455A-B2DE-BDFBA978B9D4}" type="presParOf" srcId="{B0513E1B-65BA-4764-A567-3893AC8D972B}" destId="{3D6C3501-9528-4F40-A6D3-D8FC3136B276}" srcOrd="1" destOrd="0" presId="urn:microsoft.com/office/officeart/2009/3/layout/HorizontalOrganizationChart"/>
    <dgm:cxn modelId="{57A28974-85C3-47CA-8CF7-1380E3150C41}" type="presParOf" srcId="{DCA27D8D-475F-49FA-AB5B-F1561AA4DD4C}" destId="{17236234-7143-45A8-9054-544AD1CBD5FB}" srcOrd="1" destOrd="0" presId="urn:microsoft.com/office/officeart/2009/3/layout/HorizontalOrganizationChart"/>
    <dgm:cxn modelId="{08891F6B-862D-4979-A53C-A51BDF2575E0}" type="presParOf" srcId="{DCA27D8D-475F-49FA-AB5B-F1561AA4DD4C}" destId="{8E5A95EC-B042-466E-825E-57CC349523DF}" srcOrd="2" destOrd="0" presId="urn:microsoft.com/office/officeart/2009/3/layout/HorizontalOrganizationChart"/>
    <dgm:cxn modelId="{C5FDDCE1-EB78-46EA-89EF-B7B9564B2E67}" type="presParOf" srcId="{D4C129E4-7C2D-4AE8-8E3E-D1D83EA2F504}" destId="{27426607-09F6-4AB2-AF94-5A011FDA90EE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42B22C-ED58-4949-9767-A6CAE0C164F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28019E7-9BCC-43FC-AA19-3C44269350FA}">
      <dgm:prSet/>
      <dgm:spPr/>
      <dgm:t>
        <a:bodyPr/>
        <a:lstStyle/>
        <a:p>
          <a:r>
            <a:rPr lang="hr-HR"/>
            <a:t>Bučar Franc, Meso- poznavanje in priprava, Kmečki glas, Ljubljana 1997.</a:t>
          </a:r>
          <a:endParaRPr lang="en-US"/>
        </a:p>
      </dgm:t>
    </dgm:pt>
    <dgm:pt modelId="{08AA77E0-65E4-4756-A149-EE042295675C}" type="parTrans" cxnId="{E348B071-8213-474E-8A77-D3991DBA6486}">
      <dgm:prSet/>
      <dgm:spPr/>
      <dgm:t>
        <a:bodyPr/>
        <a:lstStyle/>
        <a:p>
          <a:endParaRPr lang="en-US"/>
        </a:p>
      </dgm:t>
    </dgm:pt>
    <dgm:pt modelId="{2343AA2D-EA6E-4F22-A8D1-2D7AE1481C73}" type="sibTrans" cxnId="{E348B071-8213-474E-8A77-D3991DBA6486}">
      <dgm:prSet/>
      <dgm:spPr/>
      <dgm:t>
        <a:bodyPr/>
        <a:lstStyle/>
        <a:p>
          <a:endParaRPr lang="en-US"/>
        </a:p>
      </dgm:t>
    </dgm:pt>
    <dgm:pt modelId="{814D49BF-0BA0-4E91-80DD-64AE61F9E816}">
      <dgm:prSet/>
      <dgm:spPr/>
      <dgm:t>
        <a:bodyPr/>
        <a:lstStyle/>
        <a:p>
          <a:r>
            <a:rPr lang="hr-HR"/>
            <a:t>Bukač, Tehnologija mesa i mesnih proizvoda, Školska knjiga, Zagreb, 1957.  </a:t>
          </a:r>
          <a:endParaRPr lang="en-US"/>
        </a:p>
      </dgm:t>
    </dgm:pt>
    <dgm:pt modelId="{1F38BA97-3A0E-4D56-AAE2-69263F1950D9}" type="parTrans" cxnId="{4BA195B2-D395-489E-B837-83EB7CA2C6D0}">
      <dgm:prSet/>
      <dgm:spPr/>
      <dgm:t>
        <a:bodyPr/>
        <a:lstStyle/>
        <a:p>
          <a:endParaRPr lang="en-US"/>
        </a:p>
      </dgm:t>
    </dgm:pt>
    <dgm:pt modelId="{A13B2364-E9A8-4A15-8588-61BDC3B006E7}" type="sibTrans" cxnId="{4BA195B2-D395-489E-B837-83EB7CA2C6D0}">
      <dgm:prSet/>
      <dgm:spPr/>
      <dgm:t>
        <a:bodyPr/>
        <a:lstStyle/>
        <a:p>
          <a:endParaRPr lang="en-US"/>
        </a:p>
      </dgm:t>
    </dgm:pt>
    <dgm:pt modelId="{98F829D1-3144-4CA3-8079-FF83276DC410}">
      <dgm:prSet/>
      <dgm:spPr/>
      <dgm:t>
        <a:bodyPr/>
        <a:lstStyle/>
        <a:p>
          <a:r>
            <a:rPr lang="hr-HR"/>
            <a:t>Cartl Stanislav, Raskosanje in  izkoščevanje mesa, Kmetijska založba, Ljubljana 2001.</a:t>
          </a:r>
          <a:endParaRPr lang="en-US"/>
        </a:p>
      </dgm:t>
    </dgm:pt>
    <dgm:pt modelId="{2F4496AA-1409-4EDD-A4A6-C94CD94B4BC9}" type="parTrans" cxnId="{EB62D158-EB6B-45F3-9790-6EA3E6EF7928}">
      <dgm:prSet/>
      <dgm:spPr/>
      <dgm:t>
        <a:bodyPr/>
        <a:lstStyle/>
        <a:p>
          <a:endParaRPr lang="en-US"/>
        </a:p>
      </dgm:t>
    </dgm:pt>
    <dgm:pt modelId="{19EE1EE7-C0D9-4061-80F0-A506EA5A9E74}" type="sibTrans" cxnId="{EB62D158-EB6B-45F3-9790-6EA3E6EF7928}">
      <dgm:prSet/>
      <dgm:spPr/>
      <dgm:t>
        <a:bodyPr/>
        <a:lstStyle/>
        <a:p>
          <a:endParaRPr lang="en-US"/>
        </a:p>
      </dgm:t>
    </dgm:pt>
    <dgm:pt modelId="{10791685-DCD9-4D8C-8C08-75588470F7D6}">
      <dgm:prSet/>
      <dgm:spPr/>
      <dgm:t>
        <a:bodyPr/>
        <a:lstStyle/>
        <a:p>
          <a:r>
            <a:rPr lang="hr-HR"/>
            <a:t>Fuchs Hans, Fuchs Martin, Qualitatsfleisch aus dem Fachgeschaft, Deutscher Fachverlag, frankfurt am Main 1989. </a:t>
          </a:r>
          <a:endParaRPr lang="en-US"/>
        </a:p>
      </dgm:t>
    </dgm:pt>
    <dgm:pt modelId="{A5B10053-388B-4351-8BF2-B30694838D36}" type="parTrans" cxnId="{1AEC5F6B-8D5E-4414-A1E9-0DA1B5977280}">
      <dgm:prSet/>
      <dgm:spPr/>
      <dgm:t>
        <a:bodyPr/>
        <a:lstStyle/>
        <a:p>
          <a:endParaRPr lang="en-US"/>
        </a:p>
      </dgm:t>
    </dgm:pt>
    <dgm:pt modelId="{FAAB90DA-8687-4CAF-81ED-D1A6B2C3546C}" type="sibTrans" cxnId="{1AEC5F6B-8D5E-4414-A1E9-0DA1B5977280}">
      <dgm:prSet/>
      <dgm:spPr/>
      <dgm:t>
        <a:bodyPr/>
        <a:lstStyle/>
        <a:p>
          <a:endParaRPr lang="en-US"/>
        </a:p>
      </dgm:t>
    </dgm:pt>
    <dgm:pt modelId="{54A583D3-65AA-4B62-95F1-FF70676A648D}">
      <dgm:prSet/>
      <dgm:spPr/>
      <dgm:t>
        <a:bodyPr/>
        <a:lstStyle/>
        <a:p>
          <a:r>
            <a:rPr lang="hr-HR"/>
            <a:t>Gruner Hermann, Metz Reinhold, ABC kuharstva in prehrane, Tehnička založba Slovenije,  Ljubljana 2005.</a:t>
          </a:r>
          <a:endParaRPr lang="en-US"/>
        </a:p>
      </dgm:t>
    </dgm:pt>
    <dgm:pt modelId="{B63126E6-1437-499F-B9A5-5855EFCDDBDF}" type="parTrans" cxnId="{6105B757-6E6A-4BB8-B1A4-69CA5AEEE32C}">
      <dgm:prSet/>
      <dgm:spPr/>
      <dgm:t>
        <a:bodyPr/>
        <a:lstStyle/>
        <a:p>
          <a:endParaRPr lang="en-US"/>
        </a:p>
      </dgm:t>
    </dgm:pt>
    <dgm:pt modelId="{389F89CB-AF70-4109-8183-03690C826F0E}" type="sibTrans" cxnId="{6105B757-6E6A-4BB8-B1A4-69CA5AEEE32C}">
      <dgm:prSet/>
      <dgm:spPr/>
      <dgm:t>
        <a:bodyPr/>
        <a:lstStyle/>
        <a:p>
          <a:endParaRPr lang="en-US"/>
        </a:p>
      </dgm:t>
    </dgm:pt>
    <dgm:pt modelId="{54A5AFDE-1E33-4E33-BB48-E77D945387E6}">
      <dgm:prSet/>
      <dgm:spPr/>
      <dgm:t>
        <a:bodyPr/>
        <a:lstStyle/>
        <a:p>
          <a:r>
            <a:rPr lang="hr-HR"/>
            <a:t>Habel Vedran, Ugostiteljsko kuharstvo, Školska knjiga, Zagreb 2010. </a:t>
          </a:r>
          <a:endParaRPr lang="en-US"/>
        </a:p>
      </dgm:t>
    </dgm:pt>
    <dgm:pt modelId="{68D8E674-1482-4771-81CF-F7C72A27318A}" type="parTrans" cxnId="{AB3161F0-6DCD-4997-96F2-8EB5D31D3537}">
      <dgm:prSet/>
      <dgm:spPr/>
      <dgm:t>
        <a:bodyPr/>
        <a:lstStyle/>
        <a:p>
          <a:endParaRPr lang="en-US"/>
        </a:p>
      </dgm:t>
    </dgm:pt>
    <dgm:pt modelId="{DD99B0F3-A883-4B78-B7AD-DC09C4D12009}" type="sibTrans" cxnId="{AB3161F0-6DCD-4997-96F2-8EB5D31D3537}">
      <dgm:prSet/>
      <dgm:spPr/>
      <dgm:t>
        <a:bodyPr/>
        <a:lstStyle/>
        <a:p>
          <a:endParaRPr lang="en-US"/>
        </a:p>
      </dgm:t>
    </dgm:pt>
    <dgm:pt modelId="{A6562787-0C5F-4001-A33C-46BB14ED55AA}">
      <dgm:prSet/>
      <dgm:spPr/>
      <dgm:t>
        <a:bodyPr/>
        <a:lstStyle/>
        <a:p>
          <a:r>
            <a:rPr lang="hr-HR"/>
            <a:t>dr. Kovačević Dragan, Kemija i tehnologija mesa i ribe, Sveučilište J.J. Strossmayer, Osijek, 2001.</a:t>
          </a:r>
          <a:endParaRPr lang="en-US"/>
        </a:p>
      </dgm:t>
    </dgm:pt>
    <dgm:pt modelId="{8985AC3F-8AD3-4A94-A4B3-F9CF312DBC66}" type="parTrans" cxnId="{6FB4AE3A-A4E3-45B7-BB87-D71B73859826}">
      <dgm:prSet/>
      <dgm:spPr/>
      <dgm:t>
        <a:bodyPr/>
        <a:lstStyle/>
        <a:p>
          <a:endParaRPr lang="en-US"/>
        </a:p>
      </dgm:t>
    </dgm:pt>
    <dgm:pt modelId="{87A2335A-896C-48EE-9131-F73AB3FE428C}" type="sibTrans" cxnId="{6FB4AE3A-A4E3-45B7-BB87-D71B73859826}">
      <dgm:prSet/>
      <dgm:spPr/>
      <dgm:t>
        <a:bodyPr/>
        <a:lstStyle/>
        <a:p>
          <a:endParaRPr lang="en-US"/>
        </a:p>
      </dgm:t>
    </dgm:pt>
    <dgm:pt modelId="{BF3B02DE-719A-4AB7-B94C-9BE1195588E6}">
      <dgm:prSet/>
      <dgm:spPr/>
      <dgm:t>
        <a:bodyPr/>
        <a:lstStyle/>
        <a:p>
          <a:r>
            <a:rPr lang="hr-HR"/>
            <a:t>REWE grup- Mapa za školovanje djelatnika na odjelu mesa </a:t>
          </a:r>
          <a:endParaRPr lang="en-US"/>
        </a:p>
      </dgm:t>
    </dgm:pt>
    <dgm:pt modelId="{DC913598-8F66-40AE-8F52-520849562DC0}" type="parTrans" cxnId="{FA86D011-3B0B-47B2-B9DE-C8E94DB6BE3A}">
      <dgm:prSet/>
      <dgm:spPr/>
      <dgm:t>
        <a:bodyPr/>
        <a:lstStyle/>
        <a:p>
          <a:endParaRPr lang="en-US"/>
        </a:p>
      </dgm:t>
    </dgm:pt>
    <dgm:pt modelId="{3E6F408C-B881-41BA-AF9D-D1D570B4F245}" type="sibTrans" cxnId="{FA86D011-3B0B-47B2-B9DE-C8E94DB6BE3A}">
      <dgm:prSet/>
      <dgm:spPr/>
      <dgm:t>
        <a:bodyPr/>
        <a:lstStyle/>
        <a:p>
          <a:endParaRPr lang="en-US"/>
        </a:p>
      </dgm:t>
    </dgm:pt>
    <dgm:pt modelId="{210721C0-DDE9-43AC-B0B5-B84E761C95C6}">
      <dgm:prSet/>
      <dgm:spPr/>
      <dgm:t>
        <a:bodyPr/>
        <a:lstStyle/>
        <a:p>
          <a:r>
            <a:rPr lang="hr-HR"/>
            <a:t>Schmidt Claudia,Veliki kuharski priručnik, Mozaik knjiga, Grupa Mladinska knjiga, 2008.</a:t>
          </a:r>
          <a:endParaRPr lang="en-US"/>
        </a:p>
      </dgm:t>
    </dgm:pt>
    <dgm:pt modelId="{4600F061-63AF-4331-9542-2233E1D335B1}" type="parTrans" cxnId="{BE88971C-359B-46F6-95BB-AF97050CAFF7}">
      <dgm:prSet/>
      <dgm:spPr/>
      <dgm:t>
        <a:bodyPr/>
        <a:lstStyle/>
        <a:p>
          <a:endParaRPr lang="en-US"/>
        </a:p>
      </dgm:t>
    </dgm:pt>
    <dgm:pt modelId="{0597A525-2FCB-4E28-9B02-0361A81D4F72}" type="sibTrans" cxnId="{BE88971C-359B-46F6-95BB-AF97050CAFF7}">
      <dgm:prSet/>
      <dgm:spPr/>
      <dgm:t>
        <a:bodyPr/>
        <a:lstStyle/>
        <a:p>
          <a:endParaRPr lang="en-US"/>
        </a:p>
      </dgm:t>
    </dgm:pt>
    <dgm:pt modelId="{2C4BED85-DA46-4504-BB68-3BB368F0D7FB}">
      <dgm:prSet/>
      <dgm:spPr/>
      <dgm:t>
        <a:bodyPr/>
        <a:lstStyle/>
        <a:p>
          <a:r>
            <a:rPr lang="hr-HR"/>
            <a:t>Wolter Annette, Velika kuharica MESO, NakladaC Andromeda, Zagreb 1996.</a:t>
          </a:r>
          <a:endParaRPr lang="en-US"/>
        </a:p>
      </dgm:t>
    </dgm:pt>
    <dgm:pt modelId="{5D027575-F22B-4B0E-B297-8D5BD93DFDE1}" type="parTrans" cxnId="{8AC2E636-EFF0-4B78-ADE3-9EB20DAF05EF}">
      <dgm:prSet/>
      <dgm:spPr/>
      <dgm:t>
        <a:bodyPr/>
        <a:lstStyle/>
        <a:p>
          <a:endParaRPr lang="en-US"/>
        </a:p>
      </dgm:t>
    </dgm:pt>
    <dgm:pt modelId="{A7DD6A6E-BFF7-4126-A8E6-3C61C5FB3060}" type="sibTrans" cxnId="{8AC2E636-EFF0-4B78-ADE3-9EB20DAF05EF}">
      <dgm:prSet/>
      <dgm:spPr/>
      <dgm:t>
        <a:bodyPr/>
        <a:lstStyle/>
        <a:p>
          <a:endParaRPr lang="en-US"/>
        </a:p>
      </dgm:t>
    </dgm:pt>
    <dgm:pt modelId="{A318653C-45AE-4131-8B99-37F9B526A6DC}" type="pres">
      <dgm:prSet presAssocID="{3C42B22C-ED58-4949-9767-A6CAE0C164F6}" presName="vert0" presStyleCnt="0">
        <dgm:presLayoutVars>
          <dgm:dir/>
          <dgm:animOne val="branch"/>
          <dgm:animLvl val="lvl"/>
        </dgm:presLayoutVars>
      </dgm:prSet>
      <dgm:spPr/>
    </dgm:pt>
    <dgm:pt modelId="{6CBACE78-B84B-4719-AE33-9C98135ADA7C}" type="pres">
      <dgm:prSet presAssocID="{128019E7-9BCC-43FC-AA19-3C44269350FA}" presName="thickLine" presStyleLbl="alignNode1" presStyleIdx="0" presStyleCnt="10"/>
      <dgm:spPr/>
    </dgm:pt>
    <dgm:pt modelId="{B1373583-EE93-4BE6-97BB-B4CA1FC6E3EC}" type="pres">
      <dgm:prSet presAssocID="{128019E7-9BCC-43FC-AA19-3C44269350FA}" presName="horz1" presStyleCnt="0"/>
      <dgm:spPr/>
    </dgm:pt>
    <dgm:pt modelId="{D9CF6BB2-D53E-4DB3-861A-6EF8D7152EA4}" type="pres">
      <dgm:prSet presAssocID="{128019E7-9BCC-43FC-AA19-3C44269350FA}" presName="tx1" presStyleLbl="revTx" presStyleIdx="0" presStyleCnt="10"/>
      <dgm:spPr/>
    </dgm:pt>
    <dgm:pt modelId="{C528BD8E-3795-4F55-8238-0CACE0CB87F7}" type="pres">
      <dgm:prSet presAssocID="{128019E7-9BCC-43FC-AA19-3C44269350FA}" presName="vert1" presStyleCnt="0"/>
      <dgm:spPr/>
    </dgm:pt>
    <dgm:pt modelId="{BEA49E3E-48E0-48DD-A049-CE3F8996A8D9}" type="pres">
      <dgm:prSet presAssocID="{814D49BF-0BA0-4E91-80DD-64AE61F9E816}" presName="thickLine" presStyleLbl="alignNode1" presStyleIdx="1" presStyleCnt="10"/>
      <dgm:spPr/>
    </dgm:pt>
    <dgm:pt modelId="{B844EEA9-91EA-4BEA-B8BC-20BB7E0523B9}" type="pres">
      <dgm:prSet presAssocID="{814D49BF-0BA0-4E91-80DD-64AE61F9E816}" presName="horz1" presStyleCnt="0"/>
      <dgm:spPr/>
    </dgm:pt>
    <dgm:pt modelId="{5597513C-A84B-4CF4-869B-80DE71E053B5}" type="pres">
      <dgm:prSet presAssocID="{814D49BF-0BA0-4E91-80DD-64AE61F9E816}" presName="tx1" presStyleLbl="revTx" presStyleIdx="1" presStyleCnt="10"/>
      <dgm:spPr/>
    </dgm:pt>
    <dgm:pt modelId="{BA4D4CDB-005C-4E06-A001-09A4212B9F7B}" type="pres">
      <dgm:prSet presAssocID="{814D49BF-0BA0-4E91-80DD-64AE61F9E816}" presName="vert1" presStyleCnt="0"/>
      <dgm:spPr/>
    </dgm:pt>
    <dgm:pt modelId="{A57660C1-7E4E-4584-955C-CABABDDE5974}" type="pres">
      <dgm:prSet presAssocID="{98F829D1-3144-4CA3-8079-FF83276DC410}" presName="thickLine" presStyleLbl="alignNode1" presStyleIdx="2" presStyleCnt="10"/>
      <dgm:spPr/>
    </dgm:pt>
    <dgm:pt modelId="{FD25FCF1-3A11-4A6F-971E-33A7E361FDE2}" type="pres">
      <dgm:prSet presAssocID="{98F829D1-3144-4CA3-8079-FF83276DC410}" presName="horz1" presStyleCnt="0"/>
      <dgm:spPr/>
    </dgm:pt>
    <dgm:pt modelId="{353B75E0-EB66-4120-9BA9-14D1FEC89183}" type="pres">
      <dgm:prSet presAssocID="{98F829D1-3144-4CA3-8079-FF83276DC410}" presName="tx1" presStyleLbl="revTx" presStyleIdx="2" presStyleCnt="10"/>
      <dgm:spPr/>
    </dgm:pt>
    <dgm:pt modelId="{161EA6C0-140C-4D24-AFEC-149FADDBFD91}" type="pres">
      <dgm:prSet presAssocID="{98F829D1-3144-4CA3-8079-FF83276DC410}" presName="vert1" presStyleCnt="0"/>
      <dgm:spPr/>
    </dgm:pt>
    <dgm:pt modelId="{5D2EDB7E-25EC-4C96-8D17-7997FD2EF974}" type="pres">
      <dgm:prSet presAssocID="{10791685-DCD9-4D8C-8C08-75588470F7D6}" presName="thickLine" presStyleLbl="alignNode1" presStyleIdx="3" presStyleCnt="10"/>
      <dgm:spPr/>
    </dgm:pt>
    <dgm:pt modelId="{DC3994CC-02E1-409B-B1FC-C395A68E280F}" type="pres">
      <dgm:prSet presAssocID="{10791685-DCD9-4D8C-8C08-75588470F7D6}" presName="horz1" presStyleCnt="0"/>
      <dgm:spPr/>
    </dgm:pt>
    <dgm:pt modelId="{EC782029-9CCA-460E-9D5C-F2A1997E9D90}" type="pres">
      <dgm:prSet presAssocID="{10791685-DCD9-4D8C-8C08-75588470F7D6}" presName="tx1" presStyleLbl="revTx" presStyleIdx="3" presStyleCnt="10"/>
      <dgm:spPr/>
    </dgm:pt>
    <dgm:pt modelId="{3048777A-F1B4-424B-A29D-398A36DFB73E}" type="pres">
      <dgm:prSet presAssocID="{10791685-DCD9-4D8C-8C08-75588470F7D6}" presName="vert1" presStyleCnt="0"/>
      <dgm:spPr/>
    </dgm:pt>
    <dgm:pt modelId="{2AEF6C5A-46CE-4EFF-8B3D-54B883A54FBC}" type="pres">
      <dgm:prSet presAssocID="{54A583D3-65AA-4B62-95F1-FF70676A648D}" presName="thickLine" presStyleLbl="alignNode1" presStyleIdx="4" presStyleCnt="10"/>
      <dgm:spPr/>
    </dgm:pt>
    <dgm:pt modelId="{08972A7B-07D1-4213-AF76-F5E0B60668CE}" type="pres">
      <dgm:prSet presAssocID="{54A583D3-65AA-4B62-95F1-FF70676A648D}" presName="horz1" presStyleCnt="0"/>
      <dgm:spPr/>
    </dgm:pt>
    <dgm:pt modelId="{03B106FB-B898-443D-ACE0-478C9AAE4116}" type="pres">
      <dgm:prSet presAssocID="{54A583D3-65AA-4B62-95F1-FF70676A648D}" presName="tx1" presStyleLbl="revTx" presStyleIdx="4" presStyleCnt="10"/>
      <dgm:spPr/>
    </dgm:pt>
    <dgm:pt modelId="{38316B2A-2110-4C97-8C85-BE7739AC7B26}" type="pres">
      <dgm:prSet presAssocID="{54A583D3-65AA-4B62-95F1-FF70676A648D}" presName="vert1" presStyleCnt="0"/>
      <dgm:spPr/>
    </dgm:pt>
    <dgm:pt modelId="{65A2A399-8D96-4C0F-A810-8BFEF7685F06}" type="pres">
      <dgm:prSet presAssocID="{54A5AFDE-1E33-4E33-BB48-E77D945387E6}" presName="thickLine" presStyleLbl="alignNode1" presStyleIdx="5" presStyleCnt="10"/>
      <dgm:spPr/>
    </dgm:pt>
    <dgm:pt modelId="{D7FC22B5-514A-47BC-B55D-3424CFE14AD9}" type="pres">
      <dgm:prSet presAssocID="{54A5AFDE-1E33-4E33-BB48-E77D945387E6}" presName="horz1" presStyleCnt="0"/>
      <dgm:spPr/>
    </dgm:pt>
    <dgm:pt modelId="{8C7C627B-F277-4E54-9B6E-E25CF2242428}" type="pres">
      <dgm:prSet presAssocID="{54A5AFDE-1E33-4E33-BB48-E77D945387E6}" presName="tx1" presStyleLbl="revTx" presStyleIdx="5" presStyleCnt="10"/>
      <dgm:spPr/>
    </dgm:pt>
    <dgm:pt modelId="{ED58FD97-BBF1-48CB-B1DC-6B82DE68D00B}" type="pres">
      <dgm:prSet presAssocID="{54A5AFDE-1E33-4E33-BB48-E77D945387E6}" presName="vert1" presStyleCnt="0"/>
      <dgm:spPr/>
    </dgm:pt>
    <dgm:pt modelId="{A7EA213C-59BC-4B9B-821B-6DABD778E08C}" type="pres">
      <dgm:prSet presAssocID="{A6562787-0C5F-4001-A33C-46BB14ED55AA}" presName="thickLine" presStyleLbl="alignNode1" presStyleIdx="6" presStyleCnt="10"/>
      <dgm:spPr/>
    </dgm:pt>
    <dgm:pt modelId="{03F24658-99B0-48E1-A8F7-353B92C18202}" type="pres">
      <dgm:prSet presAssocID="{A6562787-0C5F-4001-A33C-46BB14ED55AA}" presName="horz1" presStyleCnt="0"/>
      <dgm:spPr/>
    </dgm:pt>
    <dgm:pt modelId="{41F93AB4-A4C8-4869-898C-2EE410E7E4AD}" type="pres">
      <dgm:prSet presAssocID="{A6562787-0C5F-4001-A33C-46BB14ED55AA}" presName="tx1" presStyleLbl="revTx" presStyleIdx="6" presStyleCnt="10"/>
      <dgm:spPr/>
    </dgm:pt>
    <dgm:pt modelId="{B57C21BA-BF24-4695-BF27-62EE49479029}" type="pres">
      <dgm:prSet presAssocID="{A6562787-0C5F-4001-A33C-46BB14ED55AA}" presName="vert1" presStyleCnt="0"/>
      <dgm:spPr/>
    </dgm:pt>
    <dgm:pt modelId="{E77EF4C7-1C7D-4A6D-B74C-F6D43B023D4D}" type="pres">
      <dgm:prSet presAssocID="{BF3B02DE-719A-4AB7-B94C-9BE1195588E6}" presName="thickLine" presStyleLbl="alignNode1" presStyleIdx="7" presStyleCnt="10"/>
      <dgm:spPr/>
    </dgm:pt>
    <dgm:pt modelId="{3DD86C45-D0AC-4984-9757-CCF33B914270}" type="pres">
      <dgm:prSet presAssocID="{BF3B02DE-719A-4AB7-B94C-9BE1195588E6}" presName="horz1" presStyleCnt="0"/>
      <dgm:spPr/>
    </dgm:pt>
    <dgm:pt modelId="{6F0A90C4-BE67-4E9F-B517-44F30973BF0B}" type="pres">
      <dgm:prSet presAssocID="{BF3B02DE-719A-4AB7-B94C-9BE1195588E6}" presName="tx1" presStyleLbl="revTx" presStyleIdx="7" presStyleCnt="10"/>
      <dgm:spPr/>
    </dgm:pt>
    <dgm:pt modelId="{7B796C5D-5026-4A0B-9D63-BB3840445BC5}" type="pres">
      <dgm:prSet presAssocID="{BF3B02DE-719A-4AB7-B94C-9BE1195588E6}" presName="vert1" presStyleCnt="0"/>
      <dgm:spPr/>
    </dgm:pt>
    <dgm:pt modelId="{CF063ED5-C28B-49A0-AFD5-BB7BF8A19347}" type="pres">
      <dgm:prSet presAssocID="{210721C0-DDE9-43AC-B0B5-B84E761C95C6}" presName="thickLine" presStyleLbl="alignNode1" presStyleIdx="8" presStyleCnt="10"/>
      <dgm:spPr/>
    </dgm:pt>
    <dgm:pt modelId="{49C43C21-780C-4530-AA2F-6AB72596A6FC}" type="pres">
      <dgm:prSet presAssocID="{210721C0-DDE9-43AC-B0B5-B84E761C95C6}" presName="horz1" presStyleCnt="0"/>
      <dgm:spPr/>
    </dgm:pt>
    <dgm:pt modelId="{A19F78AD-357D-42B0-ADF3-7AD645A3D825}" type="pres">
      <dgm:prSet presAssocID="{210721C0-DDE9-43AC-B0B5-B84E761C95C6}" presName="tx1" presStyleLbl="revTx" presStyleIdx="8" presStyleCnt="10"/>
      <dgm:spPr/>
    </dgm:pt>
    <dgm:pt modelId="{893437DD-D396-42A2-8482-C452D9A886A1}" type="pres">
      <dgm:prSet presAssocID="{210721C0-DDE9-43AC-B0B5-B84E761C95C6}" presName="vert1" presStyleCnt="0"/>
      <dgm:spPr/>
    </dgm:pt>
    <dgm:pt modelId="{3E8FBE8B-09AE-40D6-9D37-97CAEAB621B0}" type="pres">
      <dgm:prSet presAssocID="{2C4BED85-DA46-4504-BB68-3BB368F0D7FB}" presName="thickLine" presStyleLbl="alignNode1" presStyleIdx="9" presStyleCnt="10"/>
      <dgm:spPr/>
    </dgm:pt>
    <dgm:pt modelId="{3DD64575-77BC-44BB-B45F-ED659F0D7F9F}" type="pres">
      <dgm:prSet presAssocID="{2C4BED85-DA46-4504-BB68-3BB368F0D7FB}" presName="horz1" presStyleCnt="0"/>
      <dgm:spPr/>
    </dgm:pt>
    <dgm:pt modelId="{0D991643-43E1-4337-9E97-9B755B0FB42F}" type="pres">
      <dgm:prSet presAssocID="{2C4BED85-DA46-4504-BB68-3BB368F0D7FB}" presName="tx1" presStyleLbl="revTx" presStyleIdx="9" presStyleCnt="10"/>
      <dgm:spPr/>
    </dgm:pt>
    <dgm:pt modelId="{D9F5FD33-2629-44D8-99A1-362F17F0AA38}" type="pres">
      <dgm:prSet presAssocID="{2C4BED85-DA46-4504-BB68-3BB368F0D7FB}" presName="vert1" presStyleCnt="0"/>
      <dgm:spPr/>
    </dgm:pt>
  </dgm:ptLst>
  <dgm:cxnLst>
    <dgm:cxn modelId="{FA86D011-3B0B-47B2-B9DE-C8E94DB6BE3A}" srcId="{3C42B22C-ED58-4949-9767-A6CAE0C164F6}" destId="{BF3B02DE-719A-4AB7-B94C-9BE1195588E6}" srcOrd="7" destOrd="0" parTransId="{DC913598-8F66-40AE-8F52-520849562DC0}" sibTransId="{3E6F408C-B881-41BA-AF9D-D1D570B4F245}"/>
    <dgm:cxn modelId="{BE88971C-359B-46F6-95BB-AF97050CAFF7}" srcId="{3C42B22C-ED58-4949-9767-A6CAE0C164F6}" destId="{210721C0-DDE9-43AC-B0B5-B84E761C95C6}" srcOrd="8" destOrd="0" parTransId="{4600F061-63AF-4331-9542-2233E1D335B1}" sibTransId="{0597A525-2FCB-4E28-9B02-0361A81D4F72}"/>
    <dgm:cxn modelId="{7DBC4C1F-7B77-4850-ACE6-D0ACF6C11359}" type="presOf" srcId="{98F829D1-3144-4CA3-8079-FF83276DC410}" destId="{353B75E0-EB66-4120-9BA9-14D1FEC89183}" srcOrd="0" destOrd="0" presId="urn:microsoft.com/office/officeart/2008/layout/LinedList"/>
    <dgm:cxn modelId="{E32F6036-480B-4C93-9AAE-7A5B79A8F683}" type="presOf" srcId="{128019E7-9BCC-43FC-AA19-3C44269350FA}" destId="{D9CF6BB2-D53E-4DB3-861A-6EF8D7152EA4}" srcOrd="0" destOrd="0" presId="urn:microsoft.com/office/officeart/2008/layout/LinedList"/>
    <dgm:cxn modelId="{8AC2E636-EFF0-4B78-ADE3-9EB20DAF05EF}" srcId="{3C42B22C-ED58-4949-9767-A6CAE0C164F6}" destId="{2C4BED85-DA46-4504-BB68-3BB368F0D7FB}" srcOrd="9" destOrd="0" parTransId="{5D027575-F22B-4B0E-B297-8D5BD93DFDE1}" sibTransId="{A7DD6A6E-BFF7-4126-A8E6-3C61C5FB3060}"/>
    <dgm:cxn modelId="{C0DE7238-2EC1-40A0-89C0-B14A8EDD7D17}" type="presOf" srcId="{2C4BED85-DA46-4504-BB68-3BB368F0D7FB}" destId="{0D991643-43E1-4337-9E97-9B755B0FB42F}" srcOrd="0" destOrd="0" presId="urn:microsoft.com/office/officeart/2008/layout/LinedList"/>
    <dgm:cxn modelId="{6FB4AE3A-A4E3-45B7-BB87-D71B73859826}" srcId="{3C42B22C-ED58-4949-9767-A6CAE0C164F6}" destId="{A6562787-0C5F-4001-A33C-46BB14ED55AA}" srcOrd="6" destOrd="0" parTransId="{8985AC3F-8AD3-4A94-A4B3-F9CF312DBC66}" sibTransId="{87A2335A-896C-48EE-9131-F73AB3FE428C}"/>
    <dgm:cxn modelId="{262FFE42-3E7D-4637-93FA-F553512847F7}" type="presOf" srcId="{814D49BF-0BA0-4E91-80DD-64AE61F9E816}" destId="{5597513C-A84B-4CF4-869B-80DE71E053B5}" srcOrd="0" destOrd="0" presId="urn:microsoft.com/office/officeart/2008/layout/LinedList"/>
    <dgm:cxn modelId="{C984CB68-E047-4EF8-A117-0BD5D533E735}" type="presOf" srcId="{A6562787-0C5F-4001-A33C-46BB14ED55AA}" destId="{41F93AB4-A4C8-4869-898C-2EE410E7E4AD}" srcOrd="0" destOrd="0" presId="urn:microsoft.com/office/officeart/2008/layout/LinedList"/>
    <dgm:cxn modelId="{1AEC5F6B-8D5E-4414-A1E9-0DA1B5977280}" srcId="{3C42B22C-ED58-4949-9767-A6CAE0C164F6}" destId="{10791685-DCD9-4D8C-8C08-75588470F7D6}" srcOrd="3" destOrd="0" parTransId="{A5B10053-388B-4351-8BF2-B30694838D36}" sibTransId="{FAAB90DA-8687-4CAF-81ED-D1A6B2C3546C}"/>
    <dgm:cxn modelId="{E348B071-8213-474E-8A77-D3991DBA6486}" srcId="{3C42B22C-ED58-4949-9767-A6CAE0C164F6}" destId="{128019E7-9BCC-43FC-AA19-3C44269350FA}" srcOrd="0" destOrd="0" parTransId="{08AA77E0-65E4-4756-A149-EE042295675C}" sibTransId="{2343AA2D-EA6E-4F22-A8D1-2D7AE1481C73}"/>
    <dgm:cxn modelId="{3F90CC52-E365-4D6A-9C9E-7B75125F85F4}" type="presOf" srcId="{3C42B22C-ED58-4949-9767-A6CAE0C164F6}" destId="{A318653C-45AE-4131-8B99-37F9B526A6DC}" srcOrd="0" destOrd="0" presId="urn:microsoft.com/office/officeart/2008/layout/LinedList"/>
    <dgm:cxn modelId="{6105B757-6E6A-4BB8-B1A4-69CA5AEEE32C}" srcId="{3C42B22C-ED58-4949-9767-A6CAE0C164F6}" destId="{54A583D3-65AA-4B62-95F1-FF70676A648D}" srcOrd="4" destOrd="0" parTransId="{B63126E6-1437-499F-B9A5-5855EFCDDBDF}" sibTransId="{389F89CB-AF70-4109-8183-03690C826F0E}"/>
    <dgm:cxn modelId="{EB62D158-EB6B-45F3-9790-6EA3E6EF7928}" srcId="{3C42B22C-ED58-4949-9767-A6CAE0C164F6}" destId="{98F829D1-3144-4CA3-8079-FF83276DC410}" srcOrd="2" destOrd="0" parTransId="{2F4496AA-1409-4EDD-A4A6-C94CD94B4BC9}" sibTransId="{19EE1EE7-C0D9-4061-80F0-A506EA5A9E74}"/>
    <dgm:cxn modelId="{098BEA80-DE86-4247-A437-F387C52045F4}" type="presOf" srcId="{54A583D3-65AA-4B62-95F1-FF70676A648D}" destId="{03B106FB-B898-443D-ACE0-478C9AAE4116}" srcOrd="0" destOrd="0" presId="urn:microsoft.com/office/officeart/2008/layout/LinedList"/>
    <dgm:cxn modelId="{27BF928C-0674-45DD-BFA5-46FC15010BE4}" type="presOf" srcId="{10791685-DCD9-4D8C-8C08-75588470F7D6}" destId="{EC782029-9CCA-460E-9D5C-F2A1997E9D90}" srcOrd="0" destOrd="0" presId="urn:microsoft.com/office/officeart/2008/layout/LinedList"/>
    <dgm:cxn modelId="{4BA195B2-D395-489E-B837-83EB7CA2C6D0}" srcId="{3C42B22C-ED58-4949-9767-A6CAE0C164F6}" destId="{814D49BF-0BA0-4E91-80DD-64AE61F9E816}" srcOrd="1" destOrd="0" parTransId="{1F38BA97-3A0E-4D56-AAE2-69263F1950D9}" sibTransId="{A13B2364-E9A8-4A15-8588-61BDC3B006E7}"/>
    <dgm:cxn modelId="{CCBD91B8-FA82-4C9A-A200-745183815538}" type="presOf" srcId="{210721C0-DDE9-43AC-B0B5-B84E761C95C6}" destId="{A19F78AD-357D-42B0-ADF3-7AD645A3D825}" srcOrd="0" destOrd="0" presId="urn:microsoft.com/office/officeart/2008/layout/LinedList"/>
    <dgm:cxn modelId="{B25D2EC1-FC41-45F4-B549-BC88D59CC6FA}" type="presOf" srcId="{BF3B02DE-719A-4AB7-B94C-9BE1195588E6}" destId="{6F0A90C4-BE67-4E9F-B517-44F30973BF0B}" srcOrd="0" destOrd="0" presId="urn:microsoft.com/office/officeart/2008/layout/LinedList"/>
    <dgm:cxn modelId="{166AF5CE-5C09-4316-B496-EFBC9A0EBB86}" type="presOf" srcId="{54A5AFDE-1E33-4E33-BB48-E77D945387E6}" destId="{8C7C627B-F277-4E54-9B6E-E25CF2242428}" srcOrd="0" destOrd="0" presId="urn:microsoft.com/office/officeart/2008/layout/LinedList"/>
    <dgm:cxn modelId="{AB3161F0-6DCD-4997-96F2-8EB5D31D3537}" srcId="{3C42B22C-ED58-4949-9767-A6CAE0C164F6}" destId="{54A5AFDE-1E33-4E33-BB48-E77D945387E6}" srcOrd="5" destOrd="0" parTransId="{68D8E674-1482-4771-81CF-F7C72A27318A}" sibTransId="{DD99B0F3-A883-4B78-B7AD-DC09C4D12009}"/>
    <dgm:cxn modelId="{D62FED3A-1F8C-40A9-A82E-89096C228BB1}" type="presParOf" srcId="{A318653C-45AE-4131-8B99-37F9B526A6DC}" destId="{6CBACE78-B84B-4719-AE33-9C98135ADA7C}" srcOrd="0" destOrd="0" presId="urn:microsoft.com/office/officeart/2008/layout/LinedList"/>
    <dgm:cxn modelId="{7F1D5289-F10E-490D-9A2B-F1B0919CB2D3}" type="presParOf" srcId="{A318653C-45AE-4131-8B99-37F9B526A6DC}" destId="{B1373583-EE93-4BE6-97BB-B4CA1FC6E3EC}" srcOrd="1" destOrd="0" presId="urn:microsoft.com/office/officeart/2008/layout/LinedList"/>
    <dgm:cxn modelId="{1E9F3305-1C1C-461B-A2C6-461719802D76}" type="presParOf" srcId="{B1373583-EE93-4BE6-97BB-B4CA1FC6E3EC}" destId="{D9CF6BB2-D53E-4DB3-861A-6EF8D7152EA4}" srcOrd="0" destOrd="0" presId="urn:microsoft.com/office/officeart/2008/layout/LinedList"/>
    <dgm:cxn modelId="{84B7CB7E-AB38-4D30-8273-3631676AEF7D}" type="presParOf" srcId="{B1373583-EE93-4BE6-97BB-B4CA1FC6E3EC}" destId="{C528BD8E-3795-4F55-8238-0CACE0CB87F7}" srcOrd="1" destOrd="0" presId="urn:microsoft.com/office/officeart/2008/layout/LinedList"/>
    <dgm:cxn modelId="{E489E629-0E78-48A7-9192-9BD49C94F375}" type="presParOf" srcId="{A318653C-45AE-4131-8B99-37F9B526A6DC}" destId="{BEA49E3E-48E0-48DD-A049-CE3F8996A8D9}" srcOrd="2" destOrd="0" presId="urn:microsoft.com/office/officeart/2008/layout/LinedList"/>
    <dgm:cxn modelId="{0A962B1D-072B-4988-AC7D-E9798369C580}" type="presParOf" srcId="{A318653C-45AE-4131-8B99-37F9B526A6DC}" destId="{B844EEA9-91EA-4BEA-B8BC-20BB7E0523B9}" srcOrd="3" destOrd="0" presId="urn:microsoft.com/office/officeart/2008/layout/LinedList"/>
    <dgm:cxn modelId="{83F12FEA-EF21-42BD-80B5-45F741B5384C}" type="presParOf" srcId="{B844EEA9-91EA-4BEA-B8BC-20BB7E0523B9}" destId="{5597513C-A84B-4CF4-869B-80DE71E053B5}" srcOrd="0" destOrd="0" presId="urn:microsoft.com/office/officeart/2008/layout/LinedList"/>
    <dgm:cxn modelId="{A31E8DE3-DA67-4E91-99B4-443F7FE4E14A}" type="presParOf" srcId="{B844EEA9-91EA-4BEA-B8BC-20BB7E0523B9}" destId="{BA4D4CDB-005C-4E06-A001-09A4212B9F7B}" srcOrd="1" destOrd="0" presId="urn:microsoft.com/office/officeart/2008/layout/LinedList"/>
    <dgm:cxn modelId="{C3DAF512-AAC1-4C2A-A273-DE3851A4AD89}" type="presParOf" srcId="{A318653C-45AE-4131-8B99-37F9B526A6DC}" destId="{A57660C1-7E4E-4584-955C-CABABDDE5974}" srcOrd="4" destOrd="0" presId="urn:microsoft.com/office/officeart/2008/layout/LinedList"/>
    <dgm:cxn modelId="{7A16414F-5642-4BA3-AA54-D7DAE0FC1980}" type="presParOf" srcId="{A318653C-45AE-4131-8B99-37F9B526A6DC}" destId="{FD25FCF1-3A11-4A6F-971E-33A7E361FDE2}" srcOrd="5" destOrd="0" presId="urn:microsoft.com/office/officeart/2008/layout/LinedList"/>
    <dgm:cxn modelId="{95B0099F-50DF-4C2F-9942-5ADE22D9EC22}" type="presParOf" srcId="{FD25FCF1-3A11-4A6F-971E-33A7E361FDE2}" destId="{353B75E0-EB66-4120-9BA9-14D1FEC89183}" srcOrd="0" destOrd="0" presId="urn:microsoft.com/office/officeart/2008/layout/LinedList"/>
    <dgm:cxn modelId="{78FF8C60-49D8-4CBF-8D58-2FAD29895372}" type="presParOf" srcId="{FD25FCF1-3A11-4A6F-971E-33A7E361FDE2}" destId="{161EA6C0-140C-4D24-AFEC-149FADDBFD91}" srcOrd="1" destOrd="0" presId="urn:microsoft.com/office/officeart/2008/layout/LinedList"/>
    <dgm:cxn modelId="{90D9CF3D-D62E-4D52-8BE3-89C26DE94BAF}" type="presParOf" srcId="{A318653C-45AE-4131-8B99-37F9B526A6DC}" destId="{5D2EDB7E-25EC-4C96-8D17-7997FD2EF974}" srcOrd="6" destOrd="0" presId="urn:microsoft.com/office/officeart/2008/layout/LinedList"/>
    <dgm:cxn modelId="{8C899BBC-AE50-42AB-980C-2534667BED8D}" type="presParOf" srcId="{A318653C-45AE-4131-8B99-37F9B526A6DC}" destId="{DC3994CC-02E1-409B-B1FC-C395A68E280F}" srcOrd="7" destOrd="0" presId="urn:microsoft.com/office/officeart/2008/layout/LinedList"/>
    <dgm:cxn modelId="{85066B46-0C57-45E6-85DB-D6FBF0849EDF}" type="presParOf" srcId="{DC3994CC-02E1-409B-B1FC-C395A68E280F}" destId="{EC782029-9CCA-460E-9D5C-F2A1997E9D90}" srcOrd="0" destOrd="0" presId="urn:microsoft.com/office/officeart/2008/layout/LinedList"/>
    <dgm:cxn modelId="{65452322-4F47-4C06-8A69-F537D893234C}" type="presParOf" srcId="{DC3994CC-02E1-409B-B1FC-C395A68E280F}" destId="{3048777A-F1B4-424B-A29D-398A36DFB73E}" srcOrd="1" destOrd="0" presId="urn:microsoft.com/office/officeart/2008/layout/LinedList"/>
    <dgm:cxn modelId="{49F07FAE-8FD1-489C-85EF-368616AC612F}" type="presParOf" srcId="{A318653C-45AE-4131-8B99-37F9B526A6DC}" destId="{2AEF6C5A-46CE-4EFF-8B3D-54B883A54FBC}" srcOrd="8" destOrd="0" presId="urn:microsoft.com/office/officeart/2008/layout/LinedList"/>
    <dgm:cxn modelId="{FCF11500-E253-47C7-9ABE-277663C496B0}" type="presParOf" srcId="{A318653C-45AE-4131-8B99-37F9B526A6DC}" destId="{08972A7B-07D1-4213-AF76-F5E0B60668CE}" srcOrd="9" destOrd="0" presId="urn:microsoft.com/office/officeart/2008/layout/LinedList"/>
    <dgm:cxn modelId="{A7F0D31D-0ACC-4A3E-A069-F84674CD7DBD}" type="presParOf" srcId="{08972A7B-07D1-4213-AF76-F5E0B60668CE}" destId="{03B106FB-B898-443D-ACE0-478C9AAE4116}" srcOrd="0" destOrd="0" presId="urn:microsoft.com/office/officeart/2008/layout/LinedList"/>
    <dgm:cxn modelId="{C9E7E388-62C3-4A42-8662-808FDF83CF71}" type="presParOf" srcId="{08972A7B-07D1-4213-AF76-F5E0B60668CE}" destId="{38316B2A-2110-4C97-8C85-BE7739AC7B26}" srcOrd="1" destOrd="0" presId="urn:microsoft.com/office/officeart/2008/layout/LinedList"/>
    <dgm:cxn modelId="{C0B83E73-3F5D-4712-9694-970A6534E031}" type="presParOf" srcId="{A318653C-45AE-4131-8B99-37F9B526A6DC}" destId="{65A2A399-8D96-4C0F-A810-8BFEF7685F06}" srcOrd="10" destOrd="0" presId="urn:microsoft.com/office/officeart/2008/layout/LinedList"/>
    <dgm:cxn modelId="{BBDFB1AB-14AF-4A36-85E0-ACEACEBCF0E9}" type="presParOf" srcId="{A318653C-45AE-4131-8B99-37F9B526A6DC}" destId="{D7FC22B5-514A-47BC-B55D-3424CFE14AD9}" srcOrd="11" destOrd="0" presId="urn:microsoft.com/office/officeart/2008/layout/LinedList"/>
    <dgm:cxn modelId="{6AAD6C75-43B2-4E02-AAC6-FDB4C606C12D}" type="presParOf" srcId="{D7FC22B5-514A-47BC-B55D-3424CFE14AD9}" destId="{8C7C627B-F277-4E54-9B6E-E25CF2242428}" srcOrd="0" destOrd="0" presId="urn:microsoft.com/office/officeart/2008/layout/LinedList"/>
    <dgm:cxn modelId="{E176A395-4D39-4CCA-B40D-9462A957037A}" type="presParOf" srcId="{D7FC22B5-514A-47BC-B55D-3424CFE14AD9}" destId="{ED58FD97-BBF1-48CB-B1DC-6B82DE68D00B}" srcOrd="1" destOrd="0" presId="urn:microsoft.com/office/officeart/2008/layout/LinedList"/>
    <dgm:cxn modelId="{C9CC609E-FC24-439B-9188-A34EC2698D35}" type="presParOf" srcId="{A318653C-45AE-4131-8B99-37F9B526A6DC}" destId="{A7EA213C-59BC-4B9B-821B-6DABD778E08C}" srcOrd="12" destOrd="0" presId="urn:microsoft.com/office/officeart/2008/layout/LinedList"/>
    <dgm:cxn modelId="{4AAB4C30-36FB-4A43-AD78-2115164D845D}" type="presParOf" srcId="{A318653C-45AE-4131-8B99-37F9B526A6DC}" destId="{03F24658-99B0-48E1-A8F7-353B92C18202}" srcOrd="13" destOrd="0" presId="urn:microsoft.com/office/officeart/2008/layout/LinedList"/>
    <dgm:cxn modelId="{257411E1-0AC8-4491-9C08-9584E7E37D93}" type="presParOf" srcId="{03F24658-99B0-48E1-A8F7-353B92C18202}" destId="{41F93AB4-A4C8-4869-898C-2EE410E7E4AD}" srcOrd="0" destOrd="0" presId="urn:microsoft.com/office/officeart/2008/layout/LinedList"/>
    <dgm:cxn modelId="{0B4283CD-B6B0-4279-86E5-845813799148}" type="presParOf" srcId="{03F24658-99B0-48E1-A8F7-353B92C18202}" destId="{B57C21BA-BF24-4695-BF27-62EE49479029}" srcOrd="1" destOrd="0" presId="urn:microsoft.com/office/officeart/2008/layout/LinedList"/>
    <dgm:cxn modelId="{F925EE34-3102-45A3-B3D9-0251A11AD0B6}" type="presParOf" srcId="{A318653C-45AE-4131-8B99-37F9B526A6DC}" destId="{E77EF4C7-1C7D-4A6D-B74C-F6D43B023D4D}" srcOrd="14" destOrd="0" presId="urn:microsoft.com/office/officeart/2008/layout/LinedList"/>
    <dgm:cxn modelId="{308240FF-DBD2-4A8E-983C-BB3A146EE3D3}" type="presParOf" srcId="{A318653C-45AE-4131-8B99-37F9B526A6DC}" destId="{3DD86C45-D0AC-4984-9757-CCF33B914270}" srcOrd="15" destOrd="0" presId="urn:microsoft.com/office/officeart/2008/layout/LinedList"/>
    <dgm:cxn modelId="{21356AD9-A492-4396-961A-9BE4F26539B8}" type="presParOf" srcId="{3DD86C45-D0AC-4984-9757-CCF33B914270}" destId="{6F0A90C4-BE67-4E9F-B517-44F30973BF0B}" srcOrd="0" destOrd="0" presId="urn:microsoft.com/office/officeart/2008/layout/LinedList"/>
    <dgm:cxn modelId="{5BF3EB65-E7AB-4E9C-9691-C68E83315CFF}" type="presParOf" srcId="{3DD86C45-D0AC-4984-9757-CCF33B914270}" destId="{7B796C5D-5026-4A0B-9D63-BB3840445BC5}" srcOrd="1" destOrd="0" presId="urn:microsoft.com/office/officeart/2008/layout/LinedList"/>
    <dgm:cxn modelId="{A7BA3CF7-A8FB-43DF-88FF-CE30CFBE2CA7}" type="presParOf" srcId="{A318653C-45AE-4131-8B99-37F9B526A6DC}" destId="{CF063ED5-C28B-49A0-AFD5-BB7BF8A19347}" srcOrd="16" destOrd="0" presId="urn:microsoft.com/office/officeart/2008/layout/LinedList"/>
    <dgm:cxn modelId="{F370D754-87A4-4434-A1A6-9627540D8D1F}" type="presParOf" srcId="{A318653C-45AE-4131-8B99-37F9B526A6DC}" destId="{49C43C21-780C-4530-AA2F-6AB72596A6FC}" srcOrd="17" destOrd="0" presId="urn:microsoft.com/office/officeart/2008/layout/LinedList"/>
    <dgm:cxn modelId="{8DFE52FB-9A1B-49C4-8374-04FAFA5C1D7D}" type="presParOf" srcId="{49C43C21-780C-4530-AA2F-6AB72596A6FC}" destId="{A19F78AD-357D-42B0-ADF3-7AD645A3D825}" srcOrd="0" destOrd="0" presId="urn:microsoft.com/office/officeart/2008/layout/LinedList"/>
    <dgm:cxn modelId="{90CE1B8A-78A6-46C4-8DCD-51D476288C4E}" type="presParOf" srcId="{49C43C21-780C-4530-AA2F-6AB72596A6FC}" destId="{893437DD-D396-42A2-8482-C452D9A886A1}" srcOrd="1" destOrd="0" presId="urn:microsoft.com/office/officeart/2008/layout/LinedList"/>
    <dgm:cxn modelId="{F6B0A806-D3CE-4F58-8EB3-8E7E152E6AEC}" type="presParOf" srcId="{A318653C-45AE-4131-8B99-37F9B526A6DC}" destId="{3E8FBE8B-09AE-40D6-9D37-97CAEAB621B0}" srcOrd="18" destOrd="0" presId="urn:microsoft.com/office/officeart/2008/layout/LinedList"/>
    <dgm:cxn modelId="{83627EAD-C495-4D31-9C76-ACE9B1D941F2}" type="presParOf" srcId="{A318653C-45AE-4131-8B99-37F9B526A6DC}" destId="{3DD64575-77BC-44BB-B45F-ED659F0D7F9F}" srcOrd="19" destOrd="0" presId="urn:microsoft.com/office/officeart/2008/layout/LinedList"/>
    <dgm:cxn modelId="{7456CC38-39E9-416B-A715-15D13379C54D}" type="presParOf" srcId="{3DD64575-77BC-44BB-B45F-ED659F0D7F9F}" destId="{0D991643-43E1-4337-9E97-9B755B0FB42F}" srcOrd="0" destOrd="0" presId="urn:microsoft.com/office/officeart/2008/layout/LinedList"/>
    <dgm:cxn modelId="{FF48CA18-C36D-4371-B657-D650BADC58B3}" type="presParOf" srcId="{3DD64575-77BC-44BB-B45F-ED659F0D7F9F}" destId="{D9F5FD33-2629-44D8-99A1-362F17F0AA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02FCA-27ED-4EC2-AD9A-1D0D76A8AD59}">
      <dsp:nvSpPr>
        <dsp:cNvPr id="0" name=""/>
        <dsp:cNvSpPr/>
      </dsp:nvSpPr>
      <dsp:spPr>
        <a:xfrm>
          <a:off x="1899970" y="2577316"/>
          <a:ext cx="379585" cy="1632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792" y="0"/>
              </a:lnTo>
              <a:lnTo>
                <a:pt x="189792" y="1632219"/>
              </a:lnTo>
              <a:lnTo>
                <a:pt x="379585" y="16322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DF481-6B22-4A66-93BA-CD860EDFACA0}">
      <dsp:nvSpPr>
        <dsp:cNvPr id="0" name=""/>
        <dsp:cNvSpPr/>
      </dsp:nvSpPr>
      <dsp:spPr>
        <a:xfrm>
          <a:off x="1899970" y="2577316"/>
          <a:ext cx="379585" cy="816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792" y="0"/>
              </a:lnTo>
              <a:lnTo>
                <a:pt x="189792" y="816109"/>
              </a:lnTo>
              <a:lnTo>
                <a:pt x="379585" y="8161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A7560-17F5-47F7-AB7F-FB2810D72048}">
      <dsp:nvSpPr>
        <dsp:cNvPr id="0" name=""/>
        <dsp:cNvSpPr/>
      </dsp:nvSpPr>
      <dsp:spPr>
        <a:xfrm>
          <a:off x="1899970" y="2531597"/>
          <a:ext cx="3795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9585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6CF35-3777-4C16-957E-FC270F511905}">
      <dsp:nvSpPr>
        <dsp:cNvPr id="0" name=""/>
        <dsp:cNvSpPr/>
      </dsp:nvSpPr>
      <dsp:spPr>
        <a:xfrm>
          <a:off x="1899970" y="1761207"/>
          <a:ext cx="379585" cy="816109"/>
        </a:xfrm>
        <a:custGeom>
          <a:avLst/>
          <a:gdLst/>
          <a:ahLst/>
          <a:cxnLst/>
          <a:rect l="0" t="0" r="0" b="0"/>
          <a:pathLst>
            <a:path>
              <a:moveTo>
                <a:pt x="0" y="816109"/>
              </a:moveTo>
              <a:lnTo>
                <a:pt x="189792" y="816109"/>
              </a:lnTo>
              <a:lnTo>
                <a:pt x="189792" y="0"/>
              </a:lnTo>
              <a:lnTo>
                <a:pt x="37958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028BAB-3B69-42B7-AAA1-19DB1CBFCC9E}">
      <dsp:nvSpPr>
        <dsp:cNvPr id="0" name=""/>
        <dsp:cNvSpPr/>
      </dsp:nvSpPr>
      <dsp:spPr>
        <a:xfrm>
          <a:off x="1899970" y="945097"/>
          <a:ext cx="379585" cy="1632219"/>
        </a:xfrm>
        <a:custGeom>
          <a:avLst/>
          <a:gdLst/>
          <a:ahLst/>
          <a:cxnLst/>
          <a:rect l="0" t="0" r="0" b="0"/>
          <a:pathLst>
            <a:path>
              <a:moveTo>
                <a:pt x="0" y="1632219"/>
              </a:moveTo>
              <a:lnTo>
                <a:pt x="189792" y="1632219"/>
              </a:lnTo>
              <a:lnTo>
                <a:pt x="189792" y="0"/>
              </a:lnTo>
              <a:lnTo>
                <a:pt x="37958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D27CD-AAB6-40FD-A6C5-8696A979AD66}">
      <dsp:nvSpPr>
        <dsp:cNvPr id="0" name=""/>
        <dsp:cNvSpPr/>
      </dsp:nvSpPr>
      <dsp:spPr>
        <a:xfrm>
          <a:off x="2040" y="1471773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b="1" u="sng" kern="1200" dirty="0"/>
            <a:t>PLEĆKA </a:t>
          </a:r>
          <a:r>
            <a:rPr lang="hr-HR" sz="1500" b="1" kern="1200" dirty="0"/>
            <a:t>ili lopatica</a:t>
          </a:r>
          <a:endParaRPr lang="en-US" sz="1500" kern="1200" dirty="0"/>
        </a:p>
      </dsp:txBody>
      <dsp:txXfrm>
        <a:off x="2040" y="1471773"/>
        <a:ext cx="1897929" cy="578868"/>
      </dsp:txXfrm>
    </dsp:sp>
    <dsp:sp modelId="{5BA9DF91-84E7-4FDF-82B2-3FC5EF959B1E}">
      <dsp:nvSpPr>
        <dsp:cNvPr id="0" name=""/>
        <dsp:cNvSpPr/>
      </dsp:nvSpPr>
      <dsp:spPr>
        <a:xfrm>
          <a:off x="2040" y="2287882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–dijeli se na nekoliko osnovnih dijelova:</a:t>
          </a:r>
          <a:endParaRPr lang="en-US" sz="1500" kern="1200" dirty="0"/>
        </a:p>
      </dsp:txBody>
      <dsp:txXfrm>
        <a:off x="2040" y="2287882"/>
        <a:ext cx="1897929" cy="578868"/>
      </dsp:txXfrm>
    </dsp:sp>
    <dsp:sp modelId="{F421E78C-BB1B-4E90-A6F4-E0F649B8A4B2}">
      <dsp:nvSpPr>
        <dsp:cNvPr id="0" name=""/>
        <dsp:cNvSpPr/>
      </dsp:nvSpPr>
      <dsp:spPr>
        <a:xfrm>
          <a:off x="2279555" y="655663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-plećka ili lopatica- debeli dio plećke </a:t>
          </a:r>
          <a:endParaRPr lang="en-US" sz="1500" kern="1200"/>
        </a:p>
      </dsp:txBody>
      <dsp:txXfrm>
        <a:off x="2279555" y="655663"/>
        <a:ext cx="1897929" cy="578868"/>
      </dsp:txXfrm>
    </dsp:sp>
    <dsp:sp modelId="{AE0351AC-5619-4917-BC32-D6085F5E377C}">
      <dsp:nvSpPr>
        <dsp:cNvPr id="0" name=""/>
        <dsp:cNvSpPr/>
      </dsp:nvSpPr>
      <dsp:spPr>
        <a:xfrm>
          <a:off x="2279555" y="1471773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-doplećka – srednji ili tanki dio  </a:t>
          </a:r>
          <a:endParaRPr lang="en-US" sz="1500" kern="1200"/>
        </a:p>
      </dsp:txBody>
      <dsp:txXfrm>
        <a:off x="2279555" y="1471773"/>
        <a:ext cx="1897929" cy="578868"/>
      </dsp:txXfrm>
    </dsp:sp>
    <dsp:sp modelId="{B7703AD5-AE2B-4023-B889-287DC9695C5C}">
      <dsp:nvSpPr>
        <dsp:cNvPr id="0" name=""/>
        <dsp:cNvSpPr/>
      </dsp:nvSpPr>
      <dsp:spPr>
        <a:xfrm>
          <a:off x="2279555" y="2287882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-rame ili plećna ribica</a:t>
          </a:r>
          <a:endParaRPr lang="en-US" sz="1500" kern="1200"/>
        </a:p>
      </dsp:txBody>
      <dsp:txXfrm>
        <a:off x="2279555" y="2287882"/>
        <a:ext cx="1897929" cy="578868"/>
      </dsp:txXfrm>
    </dsp:sp>
    <dsp:sp modelId="{5E36DEE2-0CFA-400D-BC10-3E73C73F1A4A}">
      <dsp:nvSpPr>
        <dsp:cNvPr id="0" name=""/>
        <dsp:cNvSpPr/>
      </dsp:nvSpPr>
      <dsp:spPr>
        <a:xfrm>
          <a:off x="2279555" y="3103992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-podplećka ili podlopatica  </a:t>
          </a:r>
          <a:endParaRPr lang="en-US" sz="1500" kern="1200"/>
        </a:p>
      </dsp:txBody>
      <dsp:txXfrm>
        <a:off x="2279555" y="3103992"/>
        <a:ext cx="1897929" cy="578868"/>
      </dsp:txXfrm>
    </dsp:sp>
    <dsp:sp modelId="{8ABB3255-6210-4E11-A336-87C0436B702B}">
      <dsp:nvSpPr>
        <dsp:cNvPr id="0" name=""/>
        <dsp:cNvSpPr/>
      </dsp:nvSpPr>
      <dsp:spPr>
        <a:xfrm>
          <a:off x="2279555" y="3920101"/>
          <a:ext cx="1897929" cy="578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/>
            <a:t>-prednji bočnjak- podlaktica </a:t>
          </a:r>
          <a:endParaRPr lang="en-US" sz="1500" kern="1200"/>
        </a:p>
      </dsp:txBody>
      <dsp:txXfrm>
        <a:off x="2279555" y="3920101"/>
        <a:ext cx="1897929" cy="578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ACE78-B84B-4719-AE33-9C98135ADA7C}">
      <dsp:nvSpPr>
        <dsp:cNvPr id="0" name=""/>
        <dsp:cNvSpPr/>
      </dsp:nvSpPr>
      <dsp:spPr>
        <a:xfrm>
          <a:off x="0" y="594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F6BB2-D53E-4DB3-861A-6EF8D7152EA4}">
      <dsp:nvSpPr>
        <dsp:cNvPr id="0" name=""/>
        <dsp:cNvSpPr/>
      </dsp:nvSpPr>
      <dsp:spPr>
        <a:xfrm>
          <a:off x="0" y="594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Bučar Franc, Meso- poznavanje in priprava, Kmečki glas, Ljubljana 1997.</a:t>
          </a:r>
          <a:endParaRPr lang="en-US" sz="1300" kern="1200"/>
        </a:p>
      </dsp:txBody>
      <dsp:txXfrm>
        <a:off x="0" y="594"/>
        <a:ext cx="7467600" cy="487256"/>
      </dsp:txXfrm>
    </dsp:sp>
    <dsp:sp modelId="{BEA49E3E-48E0-48DD-A049-CE3F8996A8D9}">
      <dsp:nvSpPr>
        <dsp:cNvPr id="0" name=""/>
        <dsp:cNvSpPr/>
      </dsp:nvSpPr>
      <dsp:spPr>
        <a:xfrm>
          <a:off x="0" y="487851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7513C-A84B-4CF4-869B-80DE71E053B5}">
      <dsp:nvSpPr>
        <dsp:cNvPr id="0" name=""/>
        <dsp:cNvSpPr/>
      </dsp:nvSpPr>
      <dsp:spPr>
        <a:xfrm>
          <a:off x="0" y="487851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Bukač, Tehnologija mesa i mesnih proizvoda, Školska knjiga, Zagreb, 1957.  </a:t>
          </a:r>
          <a:endParaRPr lang="en-US" sz="1300" kern="1200"/>
        </a:p>
      </dsp:txBody>
      <dsp:txXfrm>
        <a:off x="0" y="487851"/>
        <a:ext cx="7467600" cy="487256"/>
      </dsp:txXfrm>
    </dsp:sp>
    <dsp:sp modelId="{A57660C1-7E4E-4584-955C-CABABDDE5974}">
      <dsp:nvSpPr>
        <dsp:cNvPr id="0" name=""/>
        <dsp:cNvSpPr/>
      </dsp:nvSpPr>
      <dsp:spPr>
        <a:xfrm>
          <a:off x="0" y="975107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B75E0-EB66-4120-9BA9-14D1FEC89183}">
      <dsp:nvSpPr>
        <dsp:cNvPr id="0" name=""/>
        <dsp:cNvSpPr/>
      </dsp:nvSpPr>
      <dsp:spPr>
        <a:xfrm>
          <a:off x="0" y="975107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Cartl Stanislav, Raskosanje in  izkoščevanje mesa, Kmetijska založba, Ljubljana 2001.</a:t>
          </a:r>
          <a:endParaRPr lang="en-US" sz="1300" kern="1200"/>
        </a:p>
      </dsp:txBody>
      <dsp:txXfrm>
        <a:off x="0" y="975107"/>
        <a:ext cx="7467600" cy="487256"/>
      </dsp:txXfrm>
    </dsp:sp>
    <dsp:sp modelId="{5D2EDB7E-25EC-4C96-8D17-7997FD2EF974}">
      <dsp:nvSpPr>
        <dsp:cNvPr id="0" name=""/>
        <dsp:cNvSpPr/>
      </dsp:nvSpPr>
      <dsp:spPr>
        <a:xfrm>
          <a:off x="0" y="1462363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82029-9CCA-460E-9D5C-F2A1997E9D90}">
      <dsp:nvSpPr>
        <dsp:cNvPr id="0" name=""/>
        <dsp:cNvSpPr/>
      </dsp:nvSpPr>
      <dsp:spPr>
        <a:xfrm>
          <a:off x="0" y="1462363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Fuchs Hans, Fuchs Martin, Qualitatsfleisch aus dem Fachgeschaft, Deutscher Fachverlag, frankfurt am Main 1989. </a:t>
          </a:r>
          <a:endParaRPr lang="en-US" sz="1300" kern="1200"/>
        </a:p>
      </dsp:txBody>
      <dsp:txXfrm>
        <a:off x="0" y="1462363"/>
        <a:ext cx="7467600" cy="487256"/>
      </dsp:txXfrm>
    </dsp:sp>
    <dsp:sp modelId="{2AEF6C5A-46CE-4EFF-8B3D-54B883A54FBC}">
      <dsp:nvSpPr>
        <dsp:cNvPr id="0" name=""/>
        <dsp:cNvSpPr/>
      </dsp:nvSpPr>
      <dsp:spPr>
        <a:xfrm>
          <a:off x="0" y="1949619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106FB-B898-443D-ACE0-478C9AAE4116}">
      <dsp:nvSpPr>
        <dsp:cNvPr id="0" name=""/>
        <dsp:cNvSpPr/>
      </dsp:nvSpPr>
      <dsp:spPr>
        <a:xfrm>
          <a:off x="0" y="1949619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Gruner Hermann, Metz Reinhold, ABC kuharstva in prehrane, Tehnička založba Slovenije,  Ljubljana 2005.</a:t>
          </a:r>
          <a:endParaRPr lang="en-US" sz="1300" kern="1200"/>
        </a:p>
      </dsp:txBody>
      <dsp:txXfrm>
        <a:off x="0" y="1949619"/>
        <a:ext cx="7467600" cy="487256"/>
      </dsp:txXfrm>
    </dsp:sp>
    <dsp:sp modelId="{65A2A399-8D96-4C0F-A810-8BFEF7685F06}">
      <dsp:nvSpPr>
        <dsp:cNvPr id="0" name=""/>
        <dsp:cNvSpPr/>
      </dsp:nvSpPr>
      <dsp:spPr>
        <a:xfrm>
          <a:off x="0" y="2436876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C627B-F277-4E54-9B6E-E25CF2242428}">
      <dsp:nvSpPr>
        <dsp:cNvPr id="0" name=""/>
        <dsp:cNvSpPr/>
      </dsp:nvSpPr>
      <dsp:spPr>
        <a:xfrm>
          <a:off x="0" y="2436876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Habel Vedran, Ugostiteljsko kuharstvo, Školska knjiga, Zagreb 2010. </a:t>
          </a:r>
          <a:endParaRPr lang="en-US" sz="1300" kern="1200"/>
        </a:p>
      </dsp:txBody>
      <dsp:txXfrm>
        <a:off x="0" y="2436876"/>
        <a:ext cx="7467600" cy="487256"/>
      </dsp:txXfrm>
    </dsp:sp>
    <dsp:sp modelId="{A7EA213C-59BC-4B9B-821B-6DABD778E08C}">
      <dsp:nvSpPr>
        <dsp:cNvPr id="0" name=""/>
        <dsp:cNvSpPr/>
      </dsp:nvSpPr>
      <dsp:spPr>
        <a:xfrm>
          <a:off x="0" y="2924132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93AB4-A4C8-4869-898C-2EE410E7E4AD}">
      <dsp:nvSpPr>
        <dsp:cNvPr id="0" name=""/>
        <dsp:cNvSpPr/>
      </dsp:nvSpPr>
      <dsp:spPr>
        <a:xfrm>
          <a:off x="0" y="2924132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dr. Kovačević Dragan, Kemija i tehnologija mesa i ribe, Sveučilište J.J. Strossmayer, Osijek, 2001.</a:t>
          </a:r>
          <a:endParaRPr lang="en-US" sz="1300" kern="1200"/>
        </a:p>
      </dsp:txBody>
      <dsp:txXfrm>
        <a:off x="0" y="2924132"/>
        <a:ext cx="7467600" cy="487256"/>
      </dsp:txXfrm>
    </dsp:sp>
    <dsp:sp modelId="{E77EF4C7-1C7D-4A6D-B74C-F6D43B023D4D}">
      <dsp:nvSpPr>
        <dsp:cNvPr id="0" name=""/>
        <dsp:cNvSpPr/>
      </dsp:nvSpPr>
      <dsp:spPr>
        <a:xfrm>
          <a:off x="0" y="3411388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A90C4-BE67-4E9F-B517-44F30973BF0B}">
      <dsp:nvSpPr>
        <dsp:cNvPr id="0" name=""/>
        <dsp:cNvSpPr/>
      </dsp:nvSpPr>
      <dsp:spPr>
        <a:xfrm>
          <a:off x="0" y="3411388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REWE grup- Mapa za školovanje djelatnika na odjelu mesa </a:t>
          </a:r>
          <a:endParaRPr lang="en-US" sz="1300" kern="1200"/>
        </a:p>
      </dsp:txBody>
      <dsp:txXfrm>
        <a:off x="0" y="3411388"/>
        <a:ext cx="7467600" cy="487256"/>
      </dsp:txXfrm>
    </dsp:sp>
    <dsp:sp modelId="{CF063ED5-C28B-49A0-AFD5-BB7BF8A19347}">
      <dsp:nvSpPr>
        <dsp:cNvPr id="0" name=""/>
        <dsp:cNvSpPr/>
      </dsp:nvSpPr>
      <dsp:spPr>
        <a:xfrm>
          <a:off x="0" y="3898644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F78AD-357D-42B0-ADF3-7AD645A3D825}">
      <dsp:nvSpPr>
        <dsp:cNvPr id="0" name=""/>
        <dsp:cNvSpPr/>
      </dsp:nvSpPr>
      <dsp:spPr>
        <a:xfrm>
          <a:off x="0" y="3898644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Schmidt Claudia,Veliki kuharski priručnik, Mozaik knjiga, Grupa Mladinska knjiga, 2008.</a:t>
          </a:r>
          <a:endParaRPr lang="en-US" sz="1300" kern="1200"/>
        </a:p>
      </dsp:txBody>
      <dsp:txXfrm>
        <a:off x="0" y="3898644"/>
        <a:ext cx="7467600" cy="487256"/>
      </dsp:txXfrm>
    </dsp:sp>
    <dsp:sp modelId="{3E8FBE8B-09AE-40D6-9D37-97CAEAB621B0}">
      <dsp:nvSpPr>
        <dsp:cNvPr id="0" name=""/>
        <dsp:cNvSpPr/>
      </dsp:nvSpPr>
      <dsp:spPr>
        <a:xfrm>
          <a:off x="0" y="4385900"/>
          <a:ext cx="7467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91643-43E1-4337-9E97-9B755B0FB42F}">
      <dsp:nvSpPr>
        <dsp:cNvPr id="0" name=""/>
        <dsp:cNvSpPr/>
      </dsp:nvSpPr>
      <dsp:spPr>
        <a:xfrm>
          <a:off x="0" y="4385900"/>
          <a:ext cx="7467600" cy="487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Wolter Annette, Velika kuharica MESO, NakladaC Andromeda, Zagreb 1996.</a:t>
          </a:r>
          <a:endParaRPr lang="en-US" sz="1300" kern="1200"/>
        </a:p>
      </dsp:txBody>
      <dsp:txXfrm>
        <a:off x="0" y="4385900"/>
        <a:ext cx="7467600" cy="487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hr-H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7.12.2021.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ja-kuhinja.com/jela-od-gljiva/ragu-od-vrganja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slov 1"/>
          <p:cNvSpPr>
            <a:spLocks noGrp="1"/>
          </p:cNvSpPr>
          <p:nvPr>
            <p:ph type="ctrTitle"/>
          </p:nvPr>
        </p:nvSpPr>
        <p:spPr>
          <a:xfrm>
            <a:off x="1943100" y="620689"/>
            <a:ext cx="6599238" cy="1080119"/>
          </a:xfrm>
        </p:spPr>
        <p:txBody>
          <a:bodyPr/>
          <a:lstStyle/>
          <a:p>
            <a:pPr algn="ctr"/>
            <a:r>
              <a:rPr lang="hr-HR" altLang="sr-Latn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Prikladnost mesa juneće lopatice i vrata za kulinarstvo</a:t>
            </a:r>
            <a:endParaRPr lang="hr-HR" altLang="sr-Latn-R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943100" y="4776788"/>
            <a:ext cx="6599238" cy="1127125"/>
          </a:xfrm>
        </p:spPr>
        <p:txBody>
          <a:bodyPr/>
          <a:lstStyle/>
          <a:p>
            <a:pPr eaLnBrk="1" hangingPunct="1">
              <a:defRPr/>
            </a:pPr>
            <a:endParaRPr lang="hr-HR" dirty="0"/>
          </a:p>
          <a:p>
            <a:pPr eaLnBrk="1" hangingPunct="1">
              <a:defRPr/>
            </a:pPr>
            <a:r>
              <a:rPr lang="hr-HR" dirty="0"/>
              <a:t>Pripremila : Lovorka </a:t>
            </a:r>
            <a:r>
              <a:rPr lang="hr-HR" dirty="0" err="1"/>
              <a:t>Ernoić</a:t>
            </a:r>
            <a:r>
              <a:rPr lang="hr-HR" dirty="0"/>
              <a:t>, dipl. ing. ,prof. savjetnik</a:t>
            </a:r>
          </a:p>
          <a:p>
            <a:pPr eaLnBrk="1" hangingPunct="1">
              <a:defRPr/>
            </a:pPr>
            <a:r>
              <a:rPr lang="hr-HR" dirty="0"/>
              <a:t>SREDNJA STRUKOVNA ŠKOLE VARAŽDIN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772816"/>
            <a:ext cx="4536504" cy="314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1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altLang="sr-Latn-RS" b="1" u="sng" dirty="0"/>
            </a:br>
            <a:r>
              <a:rPr lang="hr-HR" altLang="sr-Latn-RS" sz="3200" dirty="0">
                <a:latin typeface="Times New Roman" pitchFamily="18" charset="0"/>
                <a:cs typeface="Times New Roman" pitchFamily="18" charset="0"/>
              </a:rPr>
              <a:t>vrat</a:t>
            </a:r>
            <a:r>
              <a:rPr lang="hr-HR" altLang="sr-Latn-RS" dirty="0">
                <a:cs typeface="Times New Roman" pitchFamily="18" charset="0"/>
              </a:rPr>
              <a:t> </a:t>
            </a:r>
            <a:endParaRPr lang="hr-HR" dirty="0"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28596" y="3286124"/>
            <a:ext cx="7496204" cy="31878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VRATINA </a:t>
            </a:r>
          </a:p>
          <a:p>
            <a:pPr marL="72000">
              <a:spcBef>
                <a:spcPts val="0"/>
              </a:spcBef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-s kostima ili bez kosti- obuhvaća meso 1. do 5. vratnog kralješka</a:t>
            </a:r>
          </a:p>
          <a:p>
            <a:pPr marL="72000">
              <a:spcBef>
                <a:spcPts val="0"/>
              </a:spcBef>
              <a:buNone/>
            </a:pPr>
            <a:r>
              <a:rPr lang="hr-HR" altLang="sr-Latn-RS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sastoji se od mišićnog mesa s puno tetiva i obiluje žilama</a:t>
            </a:r>
          </a:p>
          <a:p>
            <a:pPr marL="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-srednje masno (6-8%- masnog tkiva), jeftinije</a:t>
            </a:r>
          </a:p>
          <a:p>
            <a:pPr marL="72000" lvl="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72000" lvl="0">
              <a:spcBef>
                <a:spcPts val="0"/>
              </a:spcBef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Kulinarski se priprema</a:t>
            </a:r>
          </a:p>
          <a:p>
            <a:pPr marL="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-mokrim postupcima termičke obrade - kuhanje i pirjanje</a:t>
            </a:r>
          </a:p>
          <a:p>
            <a:pPr marL="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 veći komadi-kuhanjem- juhe, a manji komadi – pirjanje- gulaš, variva </a:t>
            </a:r>
          </a:p>
          <a:p>
            <a:pPr marL="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-nije pogodna za pečenje</a:t>
            </a:r>
          </a:p>
          <a:p>
            <a:pPr marL="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-mora se dugo kuhati i duže pirjati </a:t>
            </a:r>
          </a:p>
          <a:p>
            <a:pPr marL="72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-može se koristiti za mljeveno meso – npr. u pripremi sarme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879"/>
          <a:stretch>
            <a:fillRect/>
          </a:stretch>
        </p:blipFill>
        <p:spPr bwMode="auto">
          <a:xfrm>
            <a:off x="2285984" y="785794"/>
            <a:ext cx="5214942" cy="245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2845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357298"/>
            <a:ext cx="3310673" cy="291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1472" y="274638"/>
            <a:ext cx="6896128" cy="939784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Greben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071546"/>
            <a:ext cx="3714744" cy="305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00034" y="4214818"/>
            <a:ext cx="6357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sz="16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GREBEN ili predpržolica </a:t>
            </a:r>
            <a:endParaRPr lang="hr-HR" sz="1600" u="sng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kostima ili bez kosti- obuhvaća meso 1.-5.,6. prsnog kralješka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žilavo meso protkano masnoćom i obloženo masnim slojem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sočno i ukusno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najbolji je komad za lagano kuhanje i dugo pirjanje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pogodan je i za marinirano meso u komadu ( mlađe životinje)- duže se kulinarski obrađuje- sočno pečenje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manji komadi prikladni su za pirjanje i jela od </a:t>
            </a: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usitnjenog mesa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Prsa 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3714776" cy="166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28604"/>
            <a:ext cx="4572000" cy="197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28596" y="3143248"/>
            <a:ext cx="72152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fontAlgn="base">
              <a:spcBef>
                <a:spcPct val="0"/>
              </a:spcBef>
              <a:spcAft>
                <a:spcPct val="0"/>
              </a:spcAft>
            </a:pPr>
            <a:r>
              <a:rPr lang="hr-HR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Unutarnja i vanjska strana prsa</a:t>
            </a:r>
            <a:endParaRPr lang="hr-HR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r-HR" sz="1600" b="1" u="sng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sz="16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PRSA </a:t>
            </a:r>
            <a:endParaRPr lang="hr-HR" sz="1600" b="1" u="sng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-s kostima ili bez kosti – sadrže cijelu prsnu kost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-najjeftiniji dio govedine</a:t>
            </a: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-sadrže dosta vezivnog tkiva, dugo se kuha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prorasla su i prekrivena lojem koji treba odstraniti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-dijele se na :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-srednji dio - sadrži prsnu kost, protkan masnoćom i najbolji je za juhe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-stražnji dio ima manje kosti i nemastan- prikladan za pirjanje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-vršni dio je najmesnatiji i zbog mekoće idealan za pirjanje- gulaše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Rebra 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1500174"/>
            <a:ext cx="2886214" cy="20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71802" y="357166"/>
            <a:ext cx="3014658" cy="226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785786" y="3571876"/>
            <a:ext cx="7286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hr-HR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Prednja i stražnja rebra, rebra bez kosti  </a:t>
            </a:r>
          </a:p>
          <a:p>
            <a:endParaRPr lang="hr-HR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hr-HR" sz="16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REBRA</a:t>
            </a:r>
            <a:r>
              <a:rPr lang="hr-HR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 kostima ili bez kosti – sadrže srednji dio rebara  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dijele se na prednji i stražnji dio- prema potrbušini 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sastavljena su podjednakih dijelova mesa, masti i kosti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pogodna su kuhanje- juhe i složence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kuhanjem se dobije sočno i ukusno meso – poslužuje se uz umake i povrće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ohlađeno – za goveđu salatu 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00174"/>
            <a:ext cx="2664423" cy="208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392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POTRBUŠINA</a:t>
            </a:r>
            <a:r>
              <a:rPr lang="hr-HR" dirty="0"/>
              <a:t>  </a:t>
            </a: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35719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3857628"/>
            <a:ext cx="62865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sz="16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POTRBUŠINA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r-HR" sz="1600" b="1" u="sng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hr-HR" sz="1600" u="sng" dirty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dio stražnje četvrti s najviše masnoće i vezivnog tkiva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meso je manje mekano, ukusno i sočno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kroz otprilike trećinu mesa potrbušine prolaze lažna, mekana, hrskavična rebra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iz dijelova bez kosti, kad se izvade snažne tetive, dobiva se meso tankih vlakana koje se dobro «nakuha»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upotrebljava se uglavnom za kuhanje- daje dobre juhe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r-HR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 rolanom obliku – pirjano, pečeno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VINICA\025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428736"/>
            <a:ext cx="3024581" cy="2365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r>
              <a:rPr lang="hr-HR" sz="3200" dirty="0"/>
              <a:t>zadatak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527720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Kojim se kulinarskim postupcima priprema meso lopatice ? </a:t>
            </a:r>
          </a:p>
          <a:p>
            <a:pPr marL="342900" indent="-342900">
              <a:buAutoNum type="arabicPeriod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Koji je dio lopatice prikladan za pečenja u komadu ? </a:t>
            </a:r>
          </a:p>
          <a:p>
            <a:pPr marL="342900" indent="-342900">
              <a:buAutoNum type="arabicPeriod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Koji dio lopatice se preporuča za kuhanje juha ? </a:t>
            </a:r>
          </a:p>
          <a:p>
            <a:pPr marL="342900" indent="-342900">
              <a:buAutoNum type="arabicPeriod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Kako je najbolje kulinarski pripremati meso vrata ? </a:t>
            </a:r>
          </a:p>
          <a:p>
            <a:pPr marL="342900" indent="-342900">
              <a:buAutoNum type="arabicPeriod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koja jela bi preporučio kupcu meso junećih prsa i rebra ? </a:t>
            </a:r>
          </a:p>
          <a:p>
            <a:pPr marL="342900" indent="-342900">
              <a:buAutoNum type="arabicPeriod"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Kako se kulinarski može dobro iskoristiti meso juneće </a:t>
            </a:r>
            <a:r>
              <a:rPr lang="hr-H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potrbušine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marL="0" indent="0">
              <a:buNone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rabicPeriod"/>
            </a:pPr>
            <a:endParaRPr lang="hr-H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hr-H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hr-HR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501008"/>
            <a:ext cx="3801133" cy="283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75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Popis literature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065A2C-F8A1-4EEC-8CC2-2F9F6CF5D610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 na pažnji !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r>
              <a:rPr lang="hr-HR" dirty="0"/>
              <a:t>Pripremila: Lovorka Ernoić, dipl. ing. </a:t>
            </a:r>
          </a:p>
          <a:p>
            <a:r>
              <a:rPr lang="hr-HR"/>
              <a:t>SREDNJA STRUKOVNA ŠKOLA VARAŽDIN</a:t>
            </a:r>
            <a:endParaRPr lang="hr-H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F2C3AA-3B75-427D-BFE2-B2211956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858218"/>
          </a:xfrm>
        </p:spPr>
        <p:txBody>
          <a:bodyPr>
            <a:norm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jedinica:</a:t>
            </a:r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Prikladnost komada junećeg mesa za kulinarsku pripremu – prednja četvrt 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AEFB28-A228-4C45-8E34-2E1F005C6E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204864"/>
            <a:ext cx="7787208" cy="4269088"/>
          </a:xfrm>
        </p:spPr>
        <p:txBody>
          <a:bodyPr>
            <a:normAutofit lnSpcReduction="10000"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Vrsta materijala: Prezentacija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zanimanja/kvalifikacije : JMO MESAR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predmeta: Prerada mesa 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cjelina: Priprema svježeg mesa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u kojem se obrađuje tema: 3. razred </a:t>
            </a:r>
          </a:p>
          <a:p>
            <a:pPr algn="l" fontAlgn="base"/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koga je kreiran materijal: Za učenike i nastavnike </a:t>
            </a:r>
            <a:endParaRPr lang="hr-HR" b="0" i="0" dirty="0">
              <a:solidFill>
                <a:srgbClr val="30A5C9"/>
              </a:solidFill>
              <a:effectLst/>
              <a:latin typeface="Didact Gothic"/>
            </a:endParaRPr>
          </a:p>
          <a:p>
            <a:pPr algn="l" fontAlgn="base"/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Kojem uzrastu učenika je namijenjen: 3. razred srednje škole </a:t>
            </a: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 i prezime autora: Lovorka Ernoić, dipl. ing. </a:t>
            </a:r>
            <a:r>
              <a:rPr lang="hr-HR" altLang="sr-Latn-R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prehrambene tehnologije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9408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Dijelovi </a:t>
            </a: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2"/>
          <a:srcRect l="5205" b="9376"/>
          <a:stretch/>
        </p:blipFill>
        <p:spPr>
          <a:xfrm>
            <a:off x="1453964" y="1772816"/>
            <a:ext cx="5474072" cy="3559346"/>
          </a:xfrm>
          <a:prstGeom prst="rect">
            <a:avLst/>
          </a:prstGeom>
        </p:spPr>
      </p:pic>
      <p:sp>
        <p:nvSpPr>
          <p:cNvPr id="14" name="Rezervirano mjesto sadržaja 13"/>
          <p:cNvSpPr>
            <a:spLocks noGrp="1"/>
          </p:cNvSpPr>
          <p:nvPr>
            <p:ph sz="quarter" idx="1"/>
          </p:nvPr>
        </p:nvSpPr>
        <p:spPr>
          <a:xfrm>
            <a:off x="539552" y="5949280"/>
            <a:ext cx="7416824" cy="524672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706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New Folder\TMP2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998" y="2560638"/>
            <a:ext cx="41795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Plećka 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A9BC7661-7020-47C7-A994-92E9E3EB60F5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42404091"/>
              </p:ext>
            </p:extLst>
          </p:nvPr>
        </p:nvGraphicFramePr>
        <p:xfrm>
          <a:off x="571472" y="1417638"/>
          <a:ext cx="4179526" cy="5154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259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Debeli dio plećke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3610744" cy="520519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DEBELA PLEĆKA -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Plećka ili lopatica </a:t>
            </a:r>
          </a:p>
          <a:p>
            <a:pPr lvl="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" lvl="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-je dio mesa na vanjskoj strani prednje noge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-ako lopaticu gledamo kao sat-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to je dio koji se nalazi 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 3 sata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-to je </a:t>
            </a:r>
            <a:r>
              <a:rPr lang="hr-HR" sz="1600" b="1" u="sng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najbolji dio plećke 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ima kvalitetu mesa buta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-meso ima razmjerno tanka vlakanca, ali je žilavije -zahtjeva dužu termičku obradu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-meso je krto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Kulinarski se priprema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-koristi se za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savijeno pečenje-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rolade koje se peku u pečnici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-za pirjane rolade i pirjane odreske 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-pogodno je i za gulaš </a:t>
            </a:r>
          </a:p>
          <a:p>
            <a:pPr marL="3600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-od njega se priprema i juha kuhanjem</a:t>
            </a:r>
          </a:p>
          <a:p>
            <a:pPr lvl="0">
              <a:buNone/>
            </a:pPr>
            <a:endParaRPr lang="hr-HR" sz="1600" dirty="0"/>
          </a:p>
          <a:p>
            <a:pPr>
              <a:buNone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4" y="1772816"/>
            <a:ext cx="4767259" cy="286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Tanka plećka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63888" y="274638"/>
            <a:ext cx="3884494" cy="381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00034" y="3929066"/>
            <a:ext cx="731232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hr-HR" b="1" dirty="0"/>
          </a:p>
          <a:p>
            <a:pPr lvl="0"/>
            <a:r>
              <a:rPr lang="hr-HR" sz="1600" b="1" u="sng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TANKA PLEĆKA 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doplećka,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nadlopatica, šultermajzl</a:t>
            </a:r>
          </a:p>
          <a:p>
            <a:pPr lvl="0"/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-je meso uz gornji prednji rub lopatice od kojeg je odvojena lopatična kosti </a:t>
            </a:r>
          </a:p>
          <a:p>
            <a:pPr lvl="0"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ako lopaticu gledamo kao sat -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to je </a:t>
            </a: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srednji dio plećke 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koji se nalazi 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 12 sati i također je podjeljen tetivom</a:t>
            </a:r>
          </a:p>
          <a:p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-ima manje tankih vlakanca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pogodan je za pirjanje i kuhanje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posebno je jake arome i koristi se za </a:t>
            </a:r>
            <a:r>
              <a:rPr lang="hr-HR" sz="1600" b="1" dirty="0">
                <a:solidFill>
                  <a:srgbClr val="66AA6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rague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juhe ili se pirja u komadima</a:t>
            </a: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Rame </a:t>
            </a:r>
            <a:br>
              <a:rPr lang="hr-HR" sz="3200" dirty="0">
                <a:latin typeface="Times New Roman" pitchFamily="18" charset="0"/>
                <a:cs typeface="Times New Roman" pitchFamily="18" charset="0"/>
              </a:rPr>
            </a:br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Ribica od plećke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3054" y="188640"/>
            <a:ext cx="2591718" cy="341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42910" y="3429000"/>
            <a:ext cx="78175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RAME 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vrh lopatice , tkzv. </a:t>
            </a:r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lažni file- ribica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, kavaliršpic </a:t>
            </a:r>
          </a:p>
          <a:p>
            <a:pPr lvl="0"/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odvaja se rezanjem uz prednju stranu podlaktice i prednju stranu nadlaktice do ramenog zgloba, gdje se sjekirom još presječe od njega izbočeni hrskavični dio nadlaktice</a:t>
            </a:r>
          </a:p>
          <a:p>
            <a:pPr lvl="0">
              <a:spcBef>
                <a:spcPct val="0"/>
              </a:spcBef>
              <a:buClrTx/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ako lopaticu gledamo kao sat, rame se nalazi na 9 sati </a:t>
            </a:r>
          </a:p>
          <a:p>
            <a:pPr lvl="0">
              <a:spcBef>
                <a:spcPct val="0"/>
              </a:spcBef>
              <a:buClrTx/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komad je jednom tetivom podjeljen na pola</a:t>
            </a:r>
          </a:p>
          <a:p>
            <a:pPr lvl="0">
              <a:spcBef>
                <a:spcPct val="0"/>
              </a:spcBef>
              <a:buClrTx/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koristi se za pirjanje i variva</a:t>
            </a:r>
          </a:p>
          <a:p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-meso je pogodno za špikano (nabodeno) pečenje, ragu i za složence s povrćem</a:t>
            </a:r>
          </a:p>
          <a:p>
            <a:pPr lvl="0"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Podplećka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928670"/>
            <a:ext cx="2896703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14348" y="3857628"/>
            <a:ext cx="6143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PODPLEĆKA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podlopatica, šulterplatn</a:t>
            </a:r>
          </a:p>
          <a:p>
            <a:pPr lvl="0"/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odvaja se s unutarnje strane lopatice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ako lopaticu gledamo kao sat-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to je dio koji se nalazi </a:t>
            </a: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 6 sati 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grubih je vlakana</a:t>
            </a:r>
          </a:p>
          <a:p>
            <a:pPr>
              <a:buFontTx/>
              <a:buChar char="-"/>
            </a:pPr>
            <a:r>
              <a:rPr lang="hr-HR" sz="16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koristi se za pirjanje i variva</a:t>
            </a: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>
                <a:latin typeface="Times New Roman" pitchFamily="18" charset="0"/>
                <a:cs typeface="Times New Roman" pitchFamily="18" charset="0"/>
              </a:rPr>
              <a:t>Prednji bočnjak 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42852"/>
            <a:ext cx="3521129" cy="293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714620"/>
            <a:ext cx="2626725" cy="250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0" y="3000372"/>
            <a:ext cx="57150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PREDNJI BOČNJAK </a:t>
            </a:r>
            <a:r>
              <a:rPr lang="hr-HR" sz="16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podlaktica 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prodaje se s kostima cijeli ili prerezan i prepiljen na više dijelova koji izgledaju kao prsten mesa oko kosti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sadrži puno vezivnog tkiva , žilavo je, grubo, ali sočno i ukusno meso </a:t>
            </a:r>
          </a:p>
          <a:p>
            <a:pPr lvl="0"/>
            <a:r>
              <a:rPr lang="hr-HR" sz="1600" b="1" u="sng" dirty="0">
                <a:latin typeface="Times New Roman" pitchFamily="18" charset="0"/>
                <a:cs typeface="Times New Roman" pitchFamily="18" charset="0"/>
              </a:rPr>
              <a:t>Kulinarski se priprema</a:t>
            </a:r>
          </a:p>
          <a:p>
            <a:pPr lvl="0"/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-kuhanjem u vodi, kuhanjem  u pari, pirjanjem, pečenjem uz podlijevanje</a:t>
            </a:r>
            <a:endParaRPr lang="hr-HR" sz="16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 režu se odresci 4-5 cm debljine s koštanom srži i tetivama, koje se dobro želiraju pri kuhanju</a:t>
            </a:r>
          </a:p>
          <a:p>
            <a:pPr>
              <a:buFontTx/>
              <a:buChar char="-"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meso je pogodno za hladetinu i za složence u kojima želimo imati čvrsto povezane sastojke</a:t>
            </a:r>
          </a:p>
          <a:p>
            <a:pPr marL="36000" lvl="0" indent="0">
              <a:spcBef>
                <a:spcPts val="0"/>
              </a:spcBef>
              <a:buNone/>
            </a:pPr>
            <a:r>
              <a:rPr lang="hr-HR" sz="1600" dirty="0">
                <a:latin typeface="Times New Roman" pitchFamily="18" charset="0"/>
                <a:cs typeface="Times New Roman" pitchFamily="18" charset="0"/>
              </a:rPr>
              <a:t>-meso bočnjaka vrlo je ukusno i nemasno, lako se odvaja od kosti zbog nježne konzistencije i pogodno je za rague</a:t>
            </a:r>
          </a:p>
          <a:p>
            <a:pPr lvl="0">
              <a:buNone/>
            </a:pPr>
            <a:endParaRPr lang="hr-HR" sz="16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hr-H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1429</TotalTime>
  <Words>1162</Words>
  <Application>Microsoft Office PowerPoint</Application>
  <PresentationFormat>Prikaz na zaslonu (4:3)</PresentationFormat>
  <Paragraphs>146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4" baseType="lpstr">
      <vt:lpstr>Arial</vt:lpstr>
      <vt:lpstr>Century Schoolbook</vt:lpstr>
      <vt:lpstr>Didact Gothic</vt:lpstr>
      <vt:lpstr>Times New Roman</vt:lpstr>
      <vt:lpstr>Wingdings</vt:lpstr>
      <vt:lpstr>Wingdings 2</vt:lpstr>
      <vt:lpstr>Oriel</vt:lpstr>
      <vt:lpstr>Prikladnost mesa juneće lopatice i vrata za kulinarstvo</vt:lpstr>
      <vt:lpstr>Nastavna jedinica: Prikladnost komada junećeg mesa za kulinarsku pripremu – prednja četvrt </vt:lpstr>
      <vt:lpstr>Dijelovi </vt:lpstr>
      <vt:lpstr>Plećka </vt:lpstr>
      <vt:lpstr>Debeli dio plećke </vt:lpstr>
      <vt:lpstr>Tanka plećka </vt:lpstr>
      <vt:lpstr>Rame  Ribica od plećke </vt:lpstr>
      <vt:lpstr>Podplećka </vt:lpstr>
      <vt:lpstr>Prednji bočnjak  </vt:lpstr>
      <vt:lpstr> vrat </vt:lpstr>
      <vt:lpstr>Greben  </vt:lpstr>
      <vt:lpstr>Prsa </vt:lpstr>
      <vt:lpstr>Rebra </vt:lpstr>
      <vt:lpstr>POTRBUŠINA  </vt:lpstr>
      <vt:lpstr>zadatak</vt:lpstr>
      <vt:lpstr>Popis literature </vt:lpstr>
      <vt:lpstr>Hvala na pažnji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Ernoić</dc:creator>
  <cp:lastModifiedBy>Lovorka</cp:lastModifiedBy>
  <cp:revision>168</cp:revision>
  <dcterms:created xsi:type="dcterms:W3CDTF">2017-10-24T16:15:32Z</dcterms:created>
  <dcterms:modified xsi:type="dcterms:W3CDTF">2021-12-07T08:05:09Z</dcterms:modified>
</cp:coreProperties>
</file>