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0E6A8-4D96-447F-A435-1F6D10574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08391D-8CFB-4047-AFBB-939058918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840AC9-2136-450E-8735-7E3B482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6C1F2D-D399-4F92-8A22-1E42819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60738E-4531-4913-9F01-3D29FBA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1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EB6A3-8608-4831-BA97-683B73F1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FE2919-3992-414E-B43A-7E122A89F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9FEE4B-3E2F-4566-9E3E-C6A80F97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7848E8-3C42-4580-8DF8-17CCA41C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1BD752-03F1-4992-9889-E9E0151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6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72CD210-4459-44EA-B0F2-B0830DA1A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3CCDD66-9CB7-479D-B5FB-5C2939152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22FB44-DAF2-428B-AC3D-6891F0E2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15FAF8-F078-4110-9BE9-878DE8B8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0DCE45-3932-4797-9D61-6B39EC1D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0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40223-753F-40B5-8415-C13B7229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57382C-0B1B-4A0C-873D-13C1486D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005A04-47BC-4428-AAC2-F1CF504B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FF50E5-CF51-46DB-BEFD-591EFA5D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B71AD4-7746-4C1D-9485-6239B31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2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1DAC8-5245-4D6B-B336-643ECE71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D89474-7304-4232-A1F4-E88E0B1FD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F785C6-6D49-4986-A65B-A74CB400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A9302D-1031-4B3E-850A-509A7303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969AFE-41CA-4854-8AEC-EF084DEB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4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C1624-3E9E-46F7-902A-60717B03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AE04BF-83EA-4D45-B4B0-9CC9AF4EC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BB5031-41E8-45E0-AF8F-057D0822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F5E27D-F815-444A-BB9F-A82E89B8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C8B49E-AD7D-4984-AD30-67C5F3C9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918FAF-9309-459B-BFB4-0B1A2C98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B4434-D95D-49E3-90EE-A1A7E049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15DDCC-AC55-4A72-9E82-E90947C8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E589FE-5D21-43CC-A9A4-65A54321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A721A8E-CB41-40C9-A0CF-81908C6B4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69493B9-007F-413D-B716-8C8F89C94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F622E98-2DBA-478F-AF18-F3E94F50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53F0A27-1FA2-4A5C-9826-938D5AC6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DEBAC42-63DC-4576-8199-549FBBB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36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B3CF9-7EC2-4715-9DD9-09B25328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1A8718A-B9DB-4C52-9485-50057A12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F7E4CCE-FF43-4DC9-9F34-D389DC2A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70AA07D-0004-4D85-9B4A-A5803BF0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74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5EBC7B8-F7FE-4A5C-BC8F-555953B9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A8E79B5-A8B7-4E25-A8AC-10335089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47C561D-A576-4E30-BAA2-01C261B8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13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DACBEB-2C0F-4712-A20D-9183D667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B370A5-5AB3-462C-B0CC-4A0B9659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BCCAC1-518B-4989-939A-B822E77A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E1FF118-0F9E-4056-9669-4E07C947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F32E1D-A955-4F9A-BD5C-A9A0392C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989BEC-292A-4BEA-88AE-1F47E370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4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46339-D32B-417E-A945-AD0B77D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9E80CA7-D885-4FB2-861B-CAC64DBAF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607A056-E5CA-41C3-911A-CB4147C0B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70B510-E3E0-4498-A427-D47861E6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6BD1B4-6638-44AE-893C-E008E230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6909A7-4A91-4B25-AA84-3FF67BE4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7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92C8886-9429-40AF-A72C-D25D0B8E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6A4F46-FD12-476F-8DEA-9291857E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2F3C88-E6A2-4032-AACC-81D219A27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7B4B-340B-419C-AC17-C22390F3F987}" type="datetimeFigureOut">
              <a:rPr lang="hr-HR" smtClean="0"/>
              <a:t>7.9.2023.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92FE21-81DD-4F5F-AC3A-332677428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88393-DDC4-4CD2-9537-DA4A0BEE2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B10A1-AA93-4A8D-B0DB-78E67E42E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8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A9533E-5AE0-49F5-A58A-E2C5C544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509587"/>
            <a:ext cx="60388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CBFF5F5-A0AF-42B2-8B36-A1B02238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942975"/>
            <a:ext cx="10267950" cy="497205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543A8368-7608-4742-A164-6E5A41D84ECD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26093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53A3F0-938C-4AFD-93DD-065C08F2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95387"/>
            <a:ext cx="10172700" cy="446722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2D04DE89-B192-498D-869E-7FE0F78806CF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45508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625CDFF-58DB-4580-A930-D63D70F0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952500"/>
            <a:ext cx="10810875" cy="495300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45E3D0F8-617D-4323-92E8-186EC8AC49B6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47894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CE53885-288B-48E9-9C20-9A0F8134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866775"/>
            <a:ext cx="11296650" cy="512445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D80BABD9-53C3-48F2-8C5A-E8177D1B1CC4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51356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8D2E5D-E10E-44C7-ACB8-9CDF9CC5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404937"/>
            <a:ext cx="10410825" cy="4048125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525CFAC9-99C2-42E4-B0FB-914AC4B4AC3D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47887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D4AC1A0-3315-435C-963D-2DD40197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7" y="587376"/>
            <a:ext cx="7268456" cy="5886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E2D2620-7B67-431A-B09C-83520828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72" y="1016001"/>
            <a:ext cx="2164407" cy="2164407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B0A6E2F-79A1-494D-9AEF-87F67D1A525D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225516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89400F-A70D-4503-883A-4E307AEF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6" y="1105959"/>
            <a:ext cx="10981628" cy="4143375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F7F29B35-649E-4003-94ED-0F84DDB4FBFC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81081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23144A2F-986E-4908-876F-71E17371A7A0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55D7624-B9AA-464F-9A14-06FE047CB8C0}"/>
              </a:ext>
            </a:extLst>
          </p:cNvPr>
          <p:cNvSpPr txBox="1">
            <a:spLocks/>
          </p:cNvSpPr>
          <p:nvPr/>
        </p:nvSpPr>
        <p:spPr>
          <a:xfrm>
            <a:off x="5373511" y="4538133"/>
            <a:ext cx="2988733" cy="2344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400"/>
              <a:t>Pripremio: Mihael Pisačić, dipl. teolog</a:t>
            </a:r>
            <a:endParaRPr lang="hr-HR" sz="1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E233C0-EF5A-433E-A3A2-9E0BC710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65" y="1236339"/>
            <a:ext cx="2940402" cy="28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97FAC2-8ED2-4D29-B771-D416F1E712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" r="1621"/>
          <a:stretch/>
        </p:blipFill>
        <p:spPr bwMode="auto">
          <a:xfrm>
            <a:off x="2287412" y="1120775"/>
            <a:ext cx="7150100" cy="4207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77B4FBD0-6DE5-44C5-A44B-D7E4EBA98384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39348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02F5B4E-608C-489A-BCA8-57984CC8C9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03" y="1576106"/>
            <a:ext cx="7281686" cy="3944161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D50EEC89-8DBE-4057-9E0E-9888F31D96F4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298695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3BCCC7F-9D3F-412C-AEBE-D9807AAB9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7" y="987159"/>
            <a:ext cx="8454425" cy="4228925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1EC50498-EF10-40EA-9A0B-6BDC001F472F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42486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D5D40E0-E4C2-4283-8B02-540B64F564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60" y="948619"/>
            <a:ext cx="8471429" cy="4266847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67339022-9426-4262-8381-7D8F7FFB85F6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286786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1D4B03-B2A4-49C9-A34E-87A42214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19200"/>
            <a:ext cx="10534650" cy="441960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65CB087C-1518-4B38-BBD0-A518BD93DC49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402354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4426690-D293-44D4-A2A8-3323C99947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4762" b="5525"/>
          <a:stretch/>
        </p:blipFill>
        <p:spPr bwMode="auto">
          <a:xfrm>
            <a:off x="2037998" y="1423034"/>
            <a:ext cx="8449380" cy="4164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8EB6915F-E2E2-4578-8BE0-3C7CB05F7B21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84315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AE7C98A-4C5B-497C-A31B-8C88E09E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850547"/>
            <a:ext cx="10820400" cy="531495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86A1950E-D9C2-4F3C-8FB9-BCDEEA5EF1F8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365960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D772B25-1E51-46C0-B5C4-54BB8F16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69" y="1171346"/>
            <a:ext cx="8751888" cy="4917422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04ADFB65-824F-4DD3-9C07-7D78E52D9CBE}"/>
              </a:ext>
            </a:extLst>
          </p:cNvPr>
          <p:cNvSpPr txBox="1">
            <a:spLocks/>
          </p:cNvSpPr>
          <p:nvPr/>
        </p:nvSpPr>
        <p:spPr>
          <a:xfrm>
            <a:off x="8523111" y="286103"/>
            <a:ext cx="3194756" cy="3234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>
                <a:solidFill>
                  <a:srgbClr val="FF0000"/>
                </a:solidFill>
              </a:rPr>
              <a:t>Likovno umjetnička djela u nastavi vjeronauka</a:t>
            </a:r>
          </a:p>
        </p:txBody>
      </p:sp>
    </p:spTree>
    <p:extLst>
      <p:ext uri="{BB962C8B-B14F-4D97-AF65-F5344CB8AC3E}">
        <p14:creationId xmlns:p14="http://schemas.microsoft.com/office/powerpoint/2010/main" val="115210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</Words>
  <Application>Microsoft Office PowerPoint</Application>
  <PresentationFormat>Široki zaslon</PresentationFormat>
  <Paragraphs>17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Zbornica</dc:creator>
  <cp:lastModifiedBy>Zbornica</cp:lastModifiedBy>
  <cp:revision>7</cp:revision>
  <cp:lastPrinted>2023-08-23T08:54:37Z</cp:lastPrinted>
  <dcterms:created xsi:type="dcterms:W3CDTF">2023-08-23T06:45:20Z</dcterms:created>
  <dcterms:modified xsi:type="dcterms:W3CDTF">2023-09-07T06:09:39Z</dcterms:modified>
</cp:coreProperties>
</file>