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handoutMasterIdLst>
    <p:handoutMasterId r:id="rId13"/>
  </p:handoutMasterIdLst>
  <p:sldIdLst>
    <p:sldId id="269" r:id="rId2"/>
    <p:sldId id="289" r:id="rId3"/>
    <p:sldId id="315" r:id="rId4"/>
    <p:sldId id="300" r:id="rId5"/>
    <p:sldId id="296" r:id="rId6"/>
    <p:sldId id="302" r:id="rId7"/>
    <p:sldId id="312" r:id="rId8"/>
    <p:sldId id="313" r:id="rId9"/>
    <p:sldId id="314" r:id="rId10"/>
    <p:sldId id="311" r:id="rId11"/>
    <p:sldId id="270" r:id="rId12"/>
  </p:sldIdLst>
  <p:sldSz cx="9144000" cy="6858000" type="screen4x3"/>
  <p:notesSz cx="6865938" cy="9996488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rednji stil 2 - Isticanj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Srednji stil 2 - Isticanj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FD0F851-EC5A-4D38-B0AD-8093EC10F338}" styleName="Svijetli stil 1 - Isticanj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317D46-0540-4C53-8299-46FA79F4DB14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D7466F14-DB18-4C6C-ADCA-C1D1D4DC7628}">
      <dgm:prSet/>
      <dgm:spPr/>
      <dgm:t>
        <a:bodyPr/>
        <a:lstStyle/>
        <a:p>
          <a:r>
            <a:rPr lang="hr-HR" dirty="0"/>
            <a:t>Život</a:t>
          </a:r>
          <a:r>
            <a:rPr lang="hr-HR" baseline="0" dirty="0"/>
            <a:t> prvih kršćana</a:t>
          </a:r>
          <a:endParaRPr lang="hr-HR" dirty="0"/>
        </a:p>
      </dgm:t>
    </dgm:pt>
    <dgm:pt modelId="{09EBA30F-FF81-4663-865D-44D03CC7C4C2}" type="parTrans" cxnId="{ED3F835A-DD5B-4CEA-A0A1-D5FE2718C502}">
      <dgm:prSet/>
      <dgm:spPr/>
      <dgm:t>
        <a:bodyPr/>
        <a:lstStyle/>
        <a:p>
          <a:endParaRPr lang="hr-HR"/>
        </a:p>
      </dgm:t>
    </dgm:pt>
    <dgm:pt modelId="{9AD45CDD-C82B-4331-960B-DABAEF5D1F86}" type="sibTrans" cxnId="{ED3F835A-DD5B-4CEA-A0A1-D5FE2718C502}">
      <dgm:prSet/>
      <dgm:spPr/>
      <dgm:t>
        <a:bodyPr/>
        <a:lstStyle/>
        <a:p>
          <a:endParaRPr lang="hr-HR"/>
        </a:p>
      </dgm:t>
    </dgm:pt>
    <dgm:pt modelId="{67CF0C6A-7FD4-4FF8-9776-A8E7E1104B63}" type="pres">
      <dgm:prSet presAssocID="{0F317D46-0540-4C53-8299-46FA79F4DB14}" presName="linear" presStyleCnt="0">
        <dgm:presLayoutVars>
          <dgm:animLvl val="lvl"/>
          <dgm:resizeHandles val="exact"/>
        </dgm:presLayoutVars>
      </dgm:prSet>
      <dgm:spPr/>
    </dgm:pt>
    <dgm:pt modelId="{F2711F3C-C6F2-4CA2-900A-387C4FB0A2CA}" type="pres">
      <dgm:prSet presAssocID="{D7466F14-DB18-4C6C-ADCA-C1D1D4DC7628}" presName="parentText" presStyleLbl="node1" presStyleIdx="0" presStyleCnt="1" custLinFactNeighborX="-5714" custLinFactNeighborY="-11714">
        <dgm:presLayoutVars>
          <dgm:chMax val="0"/>
          <dgm:bulletEnabled val="1"/>
        </dgm:presLayoutVars>
      </dgm:prSet>
      <dgm:spPr/>
    </dgm:pt>
  </dgm:ptLst>
  <dgm:cxnLst>
    <dgm:cxn modelId="{ED3F835A-DD5B-4CEA-A0A1-D5FE2718C502}" srcId="{0F317D46-0540-4C53-8299-46FA79F4DB14}" destId="{D7466F14-DB18-4C6C-ADCA-C1D1D4DC7628}" srcOrd="0" destOrd="0" parTransId="{09EBA30F-FF81-4663-865D-44D03CC7C4C2}" sibTransId="{9AD45CDD-C82B-4331-960B-DABAEF5D1F86}"/>
    <dgm:cxn modelId="{88E4CA8C-24F0-4EC5-869F-2C1D10627492}" type="presOf" srcId="{0F317D46-0540-4C53-8299-46FA79F4DB14}" destId="{67CF0C6A-7FD4-4FF8-9776-A8E7E1104B63}" srcOrd="0" destOrd="0" presId="urn:microsoft.com/office/officeart/2005/8/layout/vList2"/>
    <dgm:cxn modelId="{B77E06C4-9D61-4597-9BC8-BF72126E5FC6}" type="presOf" srcId="{D7466F14-DB18-4C6C-ADCA-C1D1D4DC7628}" destId="{F2711F3C-C6F2-4CA2-900A-387C4FB0A2CA}" srcOrd="0" destOrd="0" presId="urn:microsoft.com/office/officeart/2005/8/layout/vList2"/>
    <dgm:cxn modelId="{0A7BA1A9-7880-4FE8-8C4A-88FB95697E4F}" type="presParOf" srcId="{67CF0C6A-7FD4-4FF8-9776-A8E7E1104B63}" destId="{F2711F3C-C6F2-4CA2-900A-387C4FB0A2C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F317D46-0540-4C53-8299-46FA79F4DB14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D7466F14-DB18-4C6C-ADCA-C1D1D4DC7628}">
      <dgm:prSet/>
      <dgm:spPr/>
      <dgm:t>
        <a:bodyPr/>
        <a:lstStyle/>
        <a:p>
          <a:r>
            <a:rPr lang="hr-HR" dirty="0"/>
            <a:t>Život</a:t>
          </a:r>
          <a:r>
            <a:rPr lang="hr-HR" baseline="0" dirty="0"/>
            <a:t> prvih kršćana</a:t>
          </a:r>
          <a:endParaRPr lang="hr-HR" dirty="0"/>
        </a:p>
      </dgm:t>
    </dgm:pt>
    <dgm:pt modelId="{09EBA30F-FF81-4663-865D-44D03CC7C4C2}" type="parTrans" cxnId="{ED3F835A-DD5B-4CEA-A0A1-D5FE2718C502}">
      <dgm:prSet/>
      <dgm:spPr/>
      <dgm:t>
        <a:bodyPr/>
        <a:lstStyle/>
        <a:p>
          <a:endParaRPr lang="hr-HR"/>
        </a:p>
      </dgm:t>
    </dgm:pt>
    <dgm:pt modelId="{9AD45CDD-C82B-4331-960B-DABAEF5D1F86}" type="sibTrans" cxnId="{ED3F835A-DD5B-4CEA-A0A1-D5FE2718C502}">
      <dgm:prSet/>
      <dgm:spPr/>
      <dgm:t>
        <a:bodyPr/>
        <a:lstStyle/>
        <a:p>
          <a:endParaRPr lang="hr-HR"/>
        </a:p>
      </dgm:t>
    </dgm:pt>
    <dgm:pt modelId="{67CF0C6A-7FD4-4FF8-9776-A8E7E1104B63}" type="pres">
      <dgm:prSet presAssocID="{0F317D46-0540-4C53-8299-46FA79F4DB14}" presName="linear" presStyleCnt="0">
        <dgm:presLayoutVars>
          <dgm:animLvl val="lvl"/>
          <dgm:resizeHandles val="exact"/>
        </dgm:presLayoutVars>
      </dgm:prSet>
      <dgm:spPr/>
    </dgm:pt>
    <dgm:pt modelId="{F2711F3C-C6F2-4CA2-900A-387C4FB0A2CA}" type="pres">
      <dgm:prSet presAssocID="{D7466F14-DB18-4C6C-ADCA-C1D1D4DC7628}" presName="parentText" presStyleLbl="node1" presStyleIdx="0" presStyleCnt="1" custLinFactNeighborX="-5714" custLinFactNeighborY="-11714">
        <dgm:presLayoutVars>
          <dgm:chMax val="0"/>
          <dgm:bulletEnabled val="1"/>
        </dgm:presLayoutVars>
      </dgm:prSet>
      <dgm:spPr/>
    </dgm:pt>
  </dgm:ptLst>
  <dgm:cxnLst>
    <dgm:cxn modelId="{ED3F835A-DD5B-4CEA-A0A1-D5FE2718C502}" srcId="{0F317D46-0540-4C53-8299-46FA79F4DB14}" destId="{D7466F14-DB18-4C6C-ADCA-C1D1D4DC7628}" srcOrd="0" destOrd="0" parTransId="{09EBA30F-FF81-4663-865D-44D03CC7C4C2}" sibTransId="{9AD45CDD-C82B-4331-960B-DABAEF5D1F86}"/>
    <dgm:cxn modelId="{88E4CA8C-24F0-4EC5-869F-2C1D10627492}" type="presOf" srcId="{0F317D46-0540-4C53-8299-46FA79F4DB14}" destId="{67CF0C6A-7FD4-4FF8-9776-A8E7E1104B63}" srcOrd="0" destOrd="0" presId="urn:microsoft.com/office/officeart/2005/8/layout/vList2"/>
    <dgm:cxn modelId="{B77E06C4-9D61-4597-9BC8-BF72126E5FC6}" type="presOf" srcId="{D7466F14-DB18-4C6C-ADCA-C1D1D4DC7628}" destId="{F2711F3C-C6F2-4CA2-900A-387C4FB0A2CA}" srcOrd="0" destOrd="0" presId="urn:microsoft.com/office/officeart/2005/8/layout/vList2"/>
    <dgm:cxn modelId="{0A7BA1A9-7880-4FE8-8C4A-88FB95697E4F}" type="presParOf" srcId="{67CF0C6A-7FD4-4FF8-9776-A8E7E1104B63}" destId="{F2711F3C-C6F2-4CA2-900A-387C4FB0A2C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F317D46-0540-4C53-8299-46FA79F4DB14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D7466F14-DB18-4C6C-ADCA-C1D1D4DC7628}">
      <dgm:prSet/>
      <dgm:spPr/>
      <dgm:t>
        <a:bodyPr/>
        <a:lstStyle/>
        <a:p>
          <a:r>
            <a:rPr lang="hr-HR" dirty="0"/>
            <a:t>Život</a:t>
          </a:r>
          <a:r>
            <a:rPr lang="hr-HR" baseline="0" dirty="0"/>
            <a:t> prvih kršćana</a:t>
          </a:r>
          <a:endParaRPr lang="hr-HR" dirty="0"/>
        </a:p>
      </dgm:t>
    </dgm:pt>
    <dgm:pt modelId="{09EBA30F-FF81-4663-865D-44D03CC7C4C2}" type="parTrans" cxnId="{ED3F835A-DD5B-4CEA-A0A1-D5FE2718C502}">
      <dgm:prSet/>
      <dgm:spPr/>
      <dgm:t>
        <a:bodyPr/>
        <a:lstStyle/>
        <a:p>
          <a:endParaRPr lang="hr-HR"/>
        </a:p>
      </dgm:t>
    </dgm:pt>
    <dgm:pt modelId="{9AD45CDD-C82B-4331-960B-DABAEF5D1F86}" type="sibTrans" cxnId="{ED3F835A-DD5B-4CEA-A0A1-D5FE2718C502}">
      <dgm:prSet/>
      <dgm:spPr/>
      <dgm:t>
        <a:bodyPr/>
        <a:lstStyle/>
        <a:p>
          <a:endParaRPr lang="hr-HR"/>
        </a:p>
      </dgm:t>
    </dgm:pt>
    <dgm:pt modelId="{67CF0C6A-7FD4-4FF8-9776-A8E7E1104B63}" type="pres">
      <dgm:prSet presAssocID="{0F317D46-0540-4C53-8299-46FA79F4DB14}" presName="linear" presStyleCnt="0">
        <dgm:presLayoutVars>
          <dgm:animLvl val="lvl"/>
          <dgm:resizeHandles val="exact"/>
        </dgm:presLayoutVars>
      </dgm:prSet>
      <dgm:spPr/>
    </dgm:pt>
    <dgm:pt modelId="{F2711F3C-C6F2-4CA2-900A-387C4FB0A2CA}" type="pres">
      <dgm:prSet presAssocID="{D7466F14-DB18-4C6C-ADCA-C1D1D4DC7628}" presName="parentText" presStyleLbl="node1" presStyleIdx="0" presStyleCnt="1" custLinFactNeighborX="-5714" custLinFactNeighborY="-11714">
        <dgm:presLayoutVars>
          <dgm:chMax val="0"/>
          <dgm:bulletEnabled val="1"/>
        </dgm:presLayoutVars>
      </dgm:prSet>
      <dgm:spPr/>
    </dgm:pt>
  </dgm:ptLst>
  <dgm:cxnLst>
    <dgm:cxn modelId="{ED3F835A-DD5B-4CEA-A0A1-D5FE2718C502}" srcId="{0F317D46-0540-4C53-8299-46FA79F4DB14}" destId="{D7466F14-DB18-4C6C-ADCA-C1D1D4DC7628}" srcOrd="0" destOrd="0" parTransId="{09EBA30F-FF81-4663-865D-44D03CC7C4C2}" sibTransId="{9AD45CDD-C82B-4331-960B-DABAEF5D1F86}"/>
    <dgm:cxn modelId="{88E4CA8C-24F0-4EC5-869F-2C1D10627492}" type="presOf" srcId="{0F317D46-0540-4C53-8299-46FA79F4DB14}" destId="{67CF0C6A-7FD4-4FF8-9776-A8E7E1104B63}" srcOrd="0" destOrd="0" presId="urn:microsoft.com/office/officeart/2005/8/layout/vList2"/>
    <dgm:cxn modelId="{B77E06C4-9D61-4597-9BC8-BF72126E5FC6}" type="presOf" srcId="{D7466F14-DB18-4C6C-ADCA-C1D1D4DC7628}" destId="{F2711F3C-C6F2-4CA2-900A-387C4FB0A2CA}" srcOrd="0" destOrd="0" presId="urn:microsoft.com/office/officeart/2005/8/layout/vList2"/>
    <dgm:cxn modelId="{0A7BA1A9-7880-4FE8-8C4A-88FB95697E4F}" type="presParOf" srcId="{67CF0C6A-7FD4-4FF8-9776-A8E7E1104B63}" destId="{F2711F3C-C6F2-4CA2-900A-387C4FB0A2C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F317D46-0540-4C53-8299-46FA79F4DB14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67CF0C6A-7FD4-4FF8-9776-A8E7E1104B63}" type="pres">
      <dgm:prSet presAssocID="{0F317D46-0540-4C53-8299-46FA79F4DB14}" presName="linear" presStyleCnt="0">
        <dgm:presLayoutVars>
          <dgm:animLvl val="lvl"/>
          <dgm:resizeHandles val="exact"/>
        </dgm:presLayoutVars>
      </dgm:prSet>
      <dgm:spPr/>
    </dgm:pt>
  </dgm:ptLst>
  <dgm:cxnLst>
    <dgm:cxn modelId="{88E4CA8C-24F0-4EC5-869F-2C1D10627492}" type="presOf" srcId="{0F317D46-0540-4C53-8299-46FA79F4DB14}" destId="{67CF0C6A-7FD4-4FF8-9776-A8E7E1104B6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F317D46-0540-4C53-8299-46FA79F4DB14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D7466F14-DB18-4C6C-ADCA-C1D1D4DC7628}">
      <dgm:prSet/>
      <dgm:spPr/>
      <dgm:t>
        <a:bodyPr/>
        <a:lstStyle/>
        <a:p>
          <a:r>
            <a:rPr lang="hr-HR" dirty="0"/>
            <a:t>Život</a:t>
          </a:r>
          <a:r>
            <a:rPr lang="hr-HR" baseline="0" dirty="0"/>
            <a:t> prvih kršćana</a:t>
          </a:r>
          <a:endParaRPr lang="hr-HR" dirty="0"/>
        </a:p>
      </dgm:t>
    </dgm:pt>
    <dgm:pt modelId="{09EBA30F-FF81-4663-865D-44D03CC7C4C2}" type="parTrans" cxnId="{ED3F835A-DD5B-4CEA-A0A1-D5FE2718C502}">
      <dgm:prSet/>
      <dgm:spPr/>
      <dgm:t>
        <a:bodyPr/>
        <a:lstStyle/>
        <a:p>
          <a:endParaRPr lang="hr-HR"/>
        </a:p>
      </dgm:t>
    </dgm:pt>
    <dgm:pt modelId="{9AD45CDD-C82B-4331-960B-DABAEF5D1F86}" type="sibTrans" cxnId="{ED3F835A-DD5B-4CEA-A0A1-D5FE2718C502}">
      <dgm:prSet/>
      <dgm:spPr/>
      <dgm:t>
        <a:bodyPr/>
        <a:lstStyle/>
        <a:p>
          <a:endParaRPr lang="hr-HR"/>
        </a:p>
      </dgm:t>
    </dgm:pt>
    <dgm:pt modelId="{67CF0C6A-7FD4-4FF8-9776-A8E7E1104B63}" type="pres">
      <dgm:prSet presAssocID="{0F317D46-0540-4C53-8299-46FA79F4DB14}" presName="linear" presStyleCnt="0">
        <dgm:presLayoutVars>
          <dgm:animLvl val="lvl"/>
          <dgm:resizeHandles val="exact"/>
        </dgm:presLayoutVars>
      </dgm:prSet>
      <dgm:spPr/>
    </dgm:pt>
    <dgm:pt modelId="{F2711F3C-C6F2-4CA2-900A-387C4FB0A2CA}" type="pres">
      <dgm:prSet presAssocID="{D7466F14-DB18-4C6C-ADCA-C1D1D4DC7628}" presName="parentText" presStyleLbl="node1" presStyleIdx="0" presStyleCnt="1" custLinFactNeighborX="-5714" custLinFactNeighborY="-11714">
        <dgm:presLayoutVars>
          <dgm:chMax val="0"/>
          <dgm:bulletEnabled val="1"/>
        </dgm:presLayoutVars>
      </dgm:prSet>
      <dgm:spPr/>
    </dgm:pt>
  </dgm:ptLst>
  <dgm:cxnLst>
    <dgm:cxn modelId="{ED3F835A-DD5B-4CEA-A0A1-D5FE2718C502}" srcId="{0F317D46-0540-4C53-8299-46FA79F4DB14}" destId="{D7466F14-DB18-4C6C-ADCA-C1D1D4DC7628}" srcOrd="0" destOrd="0" parTransId="{09EBA30F-FF81-4663-865D-44D03CC7C4C2}" sibTransId="{9AD45CDD-C82B-4331-960B-DABAEF5D1F86}"/>
    <dgm:cxn modelId="{88E4CA8C-24F0-4EC5-869F-2C1D10627492}" type="presOf" srcId="{0F317D46-0540-4C53-8299-46FA79F4DB14}" destId="{67CF0C6A-7FD4-4FF8-9776-A8E7E1104B63}" srcOrd="0" destOrd="0" presId="urn:microsoft.com/office/officeart/2005/8/layout/vList2"/>
    <dgm:cxn modelId="{B77E06C4-9D61-4597-9BC8-BF72126E5FC6}" type="presOf" srcId="{D7466F14-DB18-4C6C-ADCA-C1D1D4DC7628}" destId="{F2711F3C-C6F2-4CA2-900A-387C4FB0A2CA}" srcOrd="0" destOrd="0" presId="urn:microsoft.com/office/officeart/2005/8/layout/vList2"/>
    <dgm:cxn modelId="{0A7BA1A9-7880-4FE8-8C4A-88FB95697E4F}" type="presParOf" srcId="{67CF0C6A-7FD4-4FF8-9776-A8E7E1104B63}" destId="{F2711F3C-C6F2-4CA2-900A-387C4FB0A2C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F317D46-0540-4C53-8299-46FA79F4DB14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67CF0C6A-7FD4-4FF8-9776-A8E7E1104B63}" type="pres">
      <dgm:prSet presAssocID="{0F317D46-0540-4C53-8299-46FA79F4DB14}" presName="linear" presStyleCnt="0">
        <dgm:presLayoutVars>
          <dgm:animLvl val="lvl"/>
          <dgm:resizeHandles val="exact"/>
        </dgm:presLayoutVars>
      </dgm:prSet>
      <dgm:spPr/>
    </dgm:pt>
  </dgm:ptLst>
  <dgm:cxnLst>
    <dgm:cxn modelId="{88E4CA8C-24F0-4EC5-869F-2C1D10627492}" type="presOf" srcId="{0F317D46-0540-4C53-8299-46FA79F4DB14}" destId="{67CF0C6A-7FD4-4FF8-9776-A8E7E1104B6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F317D46-0540-4C53-8299-46FA79F4DB14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D7466F14-DB18-4C6C-ADCA-C1D1D4DC7628}">
      <dgm:prSet/>
      <dgm:spPr/>
      <dgm:t>
        <a:bodyPr/>
        <a:lstStyle/>
        <a:p>
          <a:r>
            <a:rPr lang="hr-HR" dirty="0"/>
            <a:t>Život</a:t>
          </a:r>
          <a:r>
            <a:rPr lang="hr-HR" baseline="0" dirty="0"/>
            <a:t> prvih kršćana</a:t>
          </a:r>
          <a:endParaRPr lang="hr-HR" dirty="0"/>
        </a:p>
      </dgm:t>
    </dgm:pt>
    <dgm:pt modelId="{09EBA30F-FF81-4663-865D-44D03CC7C4C2}" type="parTrans" cxnId="{ED3F835A-DD5B-4CEA-A0A1-D5FE2718C502}">
      <dgm:prSet/>
      <dgm:spPr/>
      <dgm:t>
        <a:bodyPr/>
        <a:lstStyle/>
        <a:p>
          <a:endParaRPr lang="hr-HR"/>
        </a:p>
      </dgm:t>
    </dgm:pt>
    <dgm:pt modelId="{9AD45CDD-C82B-4331-960B-DABAEF5D1F86}" type="sibTrans" cxnId="{ED3F835A-DD5B-4CEA-A0A1-D5FE2718C502}">
      <dgm:prSet/>
      <dgm:spPr/>
      <dgm:t>
        <a:bodyPr/>
        <a:lstStyle/>
        <a:p>
          <a:endParaRPr lang="hr-HR"/>
        </a:p>
      </dgm:t>
    </dgm:pt>
    <dgm:pt modelId="{67CF0C6A-7FD4-4FF8-9776-A8E7E1104B63}" type="pres">
      <dgm:prSet presAssocID="{0F317D46-0540-4C53-8299-46FA79F4DB14}" presName="linear" presStyleCnt="0">
        <dgm:presLayoutVars>
          <dgm:animLvl val="lvl"/>
          <dgm:resizeHandles val="exact"/>
        </dgm:presLayoutVars>
      </dgm:prSet>
      <dgm:spPr/>
    </dgm:pt>
    <dgm:pt modelId="{F2711F3C-C6F2-4CA2-900A-387C4FB0A2CA}" type="pres">
      <dgm:prSet presAssocID="{D7466F14-DB18-4C6C-ADCA-C1D1D4DC7628}" presName="parentText" presStyleLbl="node1" presStyleIdx="0" presStyleCnt="1" custLinFactNeighborX="-5714" custLinFactNeighborY="-11714">
        <dgm:presLayoutVars>
          <dgm:chMax val="0"/>
          <dgm:bulletEnabled val="1"/>
        </dgm:presLayoutVars>
      </dgm:prSet>
      <dgm:spPr/>
    </dgm:pt>
  </dgm:ptLst>
  <dgm:cxnLst>
    <dgm:cxn modelId="{ED3F835A-DD5B-4CEA-A0A1-D5FE2718C502}" srcId="{0F317D46-0540-4C53-8299-46FA79F4DB14}" destId="{D7466F14-DB18-4C6C-ADCA-C1D1D4DC7628}" srcOrd="0" destOrd="0" parTransId="{09EBA30F-FF81-4663-865D-44D03CC7C4C2}" sibTransId="{9AD45CDD-C82B-4331-960B-DABAEF5D1F86}"/>
    <dgm:cxn modelId="{88E4CA8C-24F0-4EC5-869F-2C1D10627492}" type="presOf" srcId="{0F317D46-0540-4C53-8299-46FA79F4DB14}" destId="{67CF0C6A-7FD4-4FF8-9776-A8E7E1104B63}" srcOrd="0" destOrd="0" presId="urn:microsoft.com/office/officeart/2005/8/layout/vList2"/>
    <dgm:cxn modelId="{B77E06C4-9D61-4597-9BC8-BF72126E5FC6}" type="presOf" srcId="{D7466F14-DB18-4C6C-ADCA-C1D1D4DC7628}" destId="{F2711F3C-C6F2-4CA2-900A-387C4FB0A2CA}" srcOrd="0" destOrd="0" presId="urn:microsoft.com/office/officeart/2005/8/layout/vList2"/>
    <dgm:cxn modelId="{0A7BA1A9-7880-4FE8-8C4A-88FB95697E4F}" type="presParOf" srcId="{67CF0C6A-7FD4-4FF8-9776-A8E7E1104B63}" destId="{F2711F3C-C6F2-4CA2-900A-387C4FB0A2C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711F3C-C6F2-4CA2-900A-387C4FB0A2CA}">
      <dsp:nvSpPr>
        <dsp:cNvPr id="0" name=""/>
        <dsp:cNvSpPr/>
      </dsp:nvSpPr>
      <dsp:spPr>
        <a:xfrm>
          <a:off x="0" y="19591"/>
          <a:ext cx="2520280" cy="55165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300" kern="1200" dirty="0"/>
            <a:t>Život</a:t>
          </a:r>
          <a:r>
            <a:rPr lang="hr-HR" sz="2300" kern="1200" baseline="0" dirty="0"/>
            <a:t> prvih kršćana</a:t>
          </a:r>
          <a:endParaRPr lang="hr-HR" sz="2300" kern="1200" dirty="0"/>
        </a:p>
      </dsp:txBody>
      <dsp:txXfrm>
        <a:off x="26930" y="46521"/>
        <a:ext cx="2466420" cy="49779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711F3C-C6F2-4CA2-900A-387C4FB0A2CA}">
      <dsp:nvSpPr>
        <dsp:cNvPr id="0" name=""/>
        <dsp:cNvSpPr/>
      </dsp:nvSpPr>
      <dsp:spPr>
        <a:xfrm>
          <a:off x="0" y="19591"/>
          <a:ext cx="2520280" cy="55165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300" kern="1200" dirty="0"/>
            <a:t>Život</a:t>
          </a:r>
          <a:r>
            <a:rPr lang="hr-HR" sz="2300" kern="1200" baseline="0" dirty="0"/>
            <a:t> prvih kršćana</a:t>
          </a:r>
          <a:endParaRPr lang="hr-HR" sz="2300" kern="1200" dirty="0"/>
        </a:p>
      </dsp:txBody>
      <dsp:txXfrm>
        <a:off x="26930" y="46521"/>
        <a:ext cx="2466420" cy="49779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711F3C-C6F2-4CA2-900A-387C4FB0A2CA}">
      <dsp:nvSpPr>
        <dsp:cNvPr id="0" name=""/>
        <dsp:cNvSpPr/>
      </dsp:nvSpPr>
      <dsp:spPr>
        <a:xfrm>
          <a:off x="0" y="19591"/>
          <a:ext cx="2520280" cy="55165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300" kern="1200" dirty="0"/>
            <a:t>Život</a:t>
          </a:r>
          <a:r>
            <a:rPr lang="hr-HR" sz="2300" kern="1200" baseline="0" dirty="0"/>
            <a:t> prvih kršćana</a:t>
          </a:r>
          <a:endParaRPr lang="hr-HR" sz="2300" kern="1200" dirty="0"/>
        </a:p>
      </dsp:txBody>
      <dsp:txXfrm>
        <a:off x="26930" y="46521"/>
        <a:ext cx="2466420" cy="49779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711F3C-C6F2-4CA2-900A-387C4FB0A2CA}">
      <dsp:nvSpPr>
        <dsp:cNvPr id="0" name=""/>
        <dsp:cNvSpPr/>
      </dsp:nvSpPr>
      <dsp:spPr>
        <a:xfrm>
          <a:off x="0" y="19591"/>
          <a:ext cx="2520280" cy="55165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300" kern="1200" dirty="0"/>
            <a:t>Život</a:t>
          </a:r>
          <a:r>
            <a:rPr lang="hr-HR" sz="2300" kern="1200" baseline="0" dirty="0"/>
            <a:t> prvih kršćana</a:t>
          </a:r>
          <a:endParaRPr lang="hr-HR" sz="2300" kern="1200" dirty="0"/>
        </a:p>
      </dsp:txBody>
      <dsp:txXfrm>
        <a:off x="26930" y="46521"/>
        <a:ext cx="2466420" cy="49779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711F3C-C6F2-4CA2-900A-387C4FB0A2CA}">
      <dsp:nvSpPr>
        <dsp:cNvPr id="0" name=""/>
        <dsp:cNvSpPr/>
      </dsp:nvSpPr>
      <dsp:spPr>
        <a:xfrm>
          <a:off x="0" y="19591"/>
          <a:ext cx="2520280" cy="55165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300" kern="1200" dirty="0"/>
            <a:t>Život</a:t>
          </a:r>
          <a:r>
            <a:rPr lang="hr-HR" sz="2300" kern="1200" baseline="0" dirty="0"/>
            <a:t> prvih kršćana</a:t>
          </a:r>
          <a:endParaRPr lang="hr-HR" sz="2300" kern="1200" dirty="0"/>
        </a:p>
      </dsp:txBody>
      <dsp:txXfrm>
        <a:off x="26930" y="46521"/>
        <a:ext cx="2466420" cy="4977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501560"/>
          </a:xfrm>
          <a:prstGeom prst="rect">
            <a:avLst/>
          </a:prstGeom>
        </p:spPr>
        <p:txBody>
          <a:bodyPr vert="horz" lIns="96350" tIns="48175" rIns="96350" bIns="48175" rtlCol="0"/>
          <a:lstStyle>
            <a:lvl1pPr algn="l">
              <a:defRPr sz="13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89109" y="0"/>
            <a:ext cx="2975240" cy="501560"/>
          </a:xfrm>
          <a:prstGeom prst="rect">
            <a:avLst/>
          </a:prstGeom>
        </p:spPr>
        <p:txBody>
          <a:bodyPr vert="horz" lIns="96350" tIns="48175" rIns="96350" bIns="48175" rtlCol="0"/>
          <a:lstStyle>
            <a:lvl1pPr algn="r">
              <a:defRPr sz="1300"/>
            </a:lvl1pPr>
          </a:lstStyle>
          <a:p>
            <a:fld id="{D47A23F7-F2B3-41EA-9410-D4157AF0B63E}" type="datetimeFigureOut">
              <a:rPr lang="hr-HR" smtClean="0"/>
              <a:pPr/>
              <a:t>5.9.2023.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9494929"/>
            <a:ext cx="2975240" cy="501559"/>
          </a:xfrm>
          <a:prstGeom prst="rect">
            <a:avLst/>
          </a:prstGeom>
        </p:spPr>
        <p:txBody>
          <a:bodyPr vert="horz" lIns="96350" tIns="48175" rIns="96350" bIns="48175" rtlCol="0" anchor="b"/>
          <a:lstStyle>
            <a:lvl1pPr algn="l">
              <a:defRPr sz="1300"/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89109" y="9494929"/>
            <a:ext cx="2975240" cy="501559"/>
          </a:xfrm>
          <a:prstGeom prst="rect">
            <a:avLst/>
          </a:prstGeom>
        </p:spPr>
        <p:txBody>
          <a:bodyPr vert="horz" lIns="96350" tIns="48175" rIns="96350" bIns="48175" rtlCol="0" anchor="b"/>
          <a:lstStyle>
            <a:lvl1pPr algn="r">
              <a:defRPr sz="1300"/>
            </a:lvl1pPr>
          </a:lstStyle>
          <a:p>
            <a:fld id="{FA4806C4-E6F7-4B53-AB03-C8C74EBC0BD8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799590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5.9.2023.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5.9.2023.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5.9.2023.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5.9.2023.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5.9.2023.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5.9.2023.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5.9.2023.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5.9.2023.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5.9.2023.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5.9.2023.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5.9.2023.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1A071-2A74-455A-A49A-8BB21E4AC2F6}" type="datetimeFigureOut">
              <a:rPr lang="sr-Latn-CS" smtClean="0"/>
              <a:pPr/>
              <a:t>5.9.2023.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youtu.be/xxstFo4fIMI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4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7.xml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12" Type="http://schemas.microsoft.com/office/2007/relationships/diagramDrawing" Target="../diagrams/drawing7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6.xml"/><Relationship Id="rId11" Type="http://schemas.openxmlformats.org/officeDocument/2006/relationships/diagramColors" Target="../diagrams/colors7.xml"/><Relationship Id="rId5" Type="http://schemas.openxmlformats.org/officeDocument/2006/relationships/diagramQuickStyle" Target="../diagrams/quickStyle6.xml"/><Relationship Id="rId10" Type="http://schemas.openxmlformats.org/officeDocument/2006/relationships/diagramQuickStyle" Target="../diagrams/quickStyle7.xml"/><Relationship Id="rId4" Type="http://schemas.openxmlformats.org/officeDocument/2006/relationships/diagramLayout" Target="../diagrams/layout6.xml"/><Relationship Id="rId9" Type="http://schemas.openxmlformats.org/officeDocument/2006/relationships/diagramLayout" Target="../diagrams/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755576" y="188640"/>
            <a:ext cx="7560840" cy="646330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r-HR" dirty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r-HR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 </a:t>
            </a:r>
            <a:r>
              <a:rPr lang="hr-HR" b="1" i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Znak križa</a:t>
            </a:r>
            <a:r>
              <a:rPr lang="hr-HR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r-HR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Sveti Bože, Svemogući vječni Oče.</a:t>
            </a:r>
            <a:endParaRPr lang="hr-HR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Želim biti samo  tvoj i želim  </a:t>
            </a:r>
            <a:endParaRPr lang="hr-HR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slijediti nauk  Svete Katoličke i Apostolske  Crkve.</a:t>
            </a:r>
            <a:endParaRPr lang="hr-HR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Vodi me putem kojeg si mi povjerio, </a:t>
            </a:r>
            <a:endParaRPr lang="hr-HR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da  ustrajna srca </a:t>
            </a:r>
            <a:r>
              <a:rPr lang="hr-HR" dirty="0" err="1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koraćam</a:t>
            </a:r>
            <a:r>
              <a:rPr lang="hr-HR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samo naprijed,</a:t>
            </a:r>
            <a:endParaRPr lang="hr-HR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dirty="0" err="1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slijedivši</a:t>
            </a:r>
            <a:r>
              <a:rPr lang="hr-HR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primjer Isusa Krista Tvoga Sina.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r-HR" dirty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Duše Sveti, pamet  mi rasvijetli,</a:t>
            </a:r>
            <a:endParaRPr lang="hr-HR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da mogu spoznati ono što je dobro i ono što je loše.</a:t>
            </a:r>
            <a:endParaRPr lang="hr-HR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Pomogni mi da vjerno slijedim nauk</a:t>
            </a:r>
            <a:endParaRPr lang="hr-HR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Svete Katoličke i Apostolske Crkve,</a:t>
            </a:r>
            <a:endParaRPr lang="hr-HR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jer najveće dobro i najveća sreća,</a:t>
            </a:r>
            <a:endParaRPr lang="hr-HR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samo si ti </a:t>
            </a:r>
            <a:r>
              <a:rPr lang="hr-HR" dirty="0" err="1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trojstveni</a:t>
            </a:r>
            <a:r>
              <a:rPr lang="hr-HR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Bože: Oče, Sine i Duše Sveti.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r-HR" dirty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r>
              <a:rPr lang="hr-HR" dirty="0">
                <a:latin typeface="Times New Roman" pitchFamily="18" charset="0"/>
                <a:cs typeface="Times New Roman" pitchFamily="18" charset="0"/>
              </a:rPr>
              <a:t>Marijo moja, majčice dobra </a:t>
            </a:r>
          </a:p>
          <a:p>
            <a:r>
              <a:rPr lang="hr-HR" dirty="0">
                <a:latin typeface="Times New Roman" pitchFamily="18" charset="0"/>
                <a:cs typeface="Times New Roman" pitchFamily="18" charset="0"/>
              </a:rPr>
              <a:t>očuvaj mi srce i dušu moju</a:t>
            </a:r>
          </a:p>
          <a:p>
            <a:r>
              <a:rPr lang="hr-HR" dirty="0">
                <a:latin typeface="Times New Roman" pitchFamily="18" charset="0"/>
                <a:cs typeface="Times New Roman" pitchFamily="18" charset="0"/>
              </a:rPr>
              <a:t>da mogu odabrati samo dobri put</a:t>
            </a:r>
          </a:p>
          <a:p>
            <a:r>
              <a:rPr lang="hr-HR" dirty="0">
                <a:latin typeface="Times New Roman" pitchFamily="18" charset="0"/>
                <a:cs typeface="Times New Roman" pitchFamily="18" charset="0"/>
              </a:rPr>
              <a:t>molim te.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r-HR" dirty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             (</a:t>
            </a:r>
            <a:r>
              <a:rPr lang="hr-HR" b="1" i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znak križa)</a:t>
            </a:r>
            <a:endParaRPr lang="hr-HR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3" descr="Slikovni rezultat za ruke molitve"/>
          <p:cNvPicPr>
            <a:picLocks noChangeAspect="1" noChangeArrowheads="1"/>
          </p:cNvPicPr>
          <p:nvPr/>
        </p:nvPicPr>
        <p:blipFill>
          <a:blip r:embed="rId2" cstate="print"/>
          <a:srcRect t="2587" r="12522"/>
          <a:stretch>
            <a:fillRect/>
          </a:stretch>
        </p:blipFill>
        <p:spPr bwMode="auto">
          <a:xfrm>
            <a:off x="6012160" y="1052736"/>
            <a:ext cx="1862518" cy="311690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5380424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avokutnik 5"/>
          <p:cNvSpPr/>
          <p:nvPr/>
        </p:nvSpPr>
        <p:spPr>
          <a:xfrm>
            <a:off x="7115484" y="435778"/>
            <a:ext cx="1056700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hr-HR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zapišimo</a:t>
            </a:r>
            <a:endParaRPr lang="hr-HR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Pravokutnik 1"/>
          <p:cNvSpPr/>
          <p:nvPr/>
        </p:nvSpPr>
        <p:spPr>
          <a:xfrm>
            <a:off x="611560" y="1875355"/>
            <a:ext cx="495412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hr-HR" sz="2400" dirty="0" err="1">
                <a:latin typeface="Times New Roman" pitchFamily="18" charset="0"/>
                <a:cs typeface="Times New Roman" pitchFamily="18" charset="0"/>
              </a:rPr>
              <a:t>Katekumenat</a:t>
            </a:r>
            <a:r>
              <a:rPr lang="hr-HR" sz="2400" dirty="0">
                <a:latin typeface="Times New Roman" pitchFamily="18" charset="0"/>
                <a:cs typeface="Times New Roman" pitchFamily="18" charset="0"/>
              </a:rPr>
              <a:t>: priprava za krštenje </a:t>
            </a:r>
          </a:p>
        </p:txBody>
      </p:sp>
      <p:sp>
        <p:nvSpPr>
          <p:cNvPr id="10" name="Pravokutnik 9"/>
          <p:cNvSpPr/>
          <p:nvPr/>
        </p:nvSpPr>
        <p:spPr>
          <a:xfrm>
            <a:off x="611560" y="2771497"/>
            <a:ext cx="7560624" cy="317009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hr-H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PROGONI CRKVE</a:t>
            </a:r>
          </a:p>
          <a:p>
            <a:pPr>
              <a:spcAft>
                <a:spcPts val="0"/>
              </a:spcAft>
            </a:pPr>
            <a:r>
              <a:rPr lang="hr-H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posebno su bili značajni za vrijeme careva:</a:t>
            </a:r>
          </a:p>
          <a:p>
            <a:pPr marL="1200150" indent="-285750">
              <a:spcBef>
                <a:spcPts val="1200"/>
              </a:spcBef>
              <a:spcAft>
                <a:spcPts val="0"/>
              </a:spcAft>
              <a:buFontTx/>
              <a:buChar char="-"/>
            </a:pPr>
            <a:r>
              <a:rPr lang="hr-H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NERONA (64. god.) – ubijeni sv. Petar i Pavao </a:t>
            </a:r>
          </a:p>
          <a:p>
            <a:pPr marL="914400">
              <a:spcBef>
                <a:spcPts val="1200"/>
              </a:spcBef>
              <a:spcAft>
                <a:spcPts val="0"/>
              </a:spcAft>
            </a:pPr>
            <a:r>
              <a:rPr lang="hr-H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DECIJA (249.) – snažan progon iskorjenjivanja kršćana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hr-H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- DIOKLECIJANA (284. – 305.) – srušio je mnoge crkve. 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hr-HR" sz="2000" dirty="0">
                <a:latin typeface="Times New Roman" pitchFamily="18" charset="0"/>
                <a:cs typeface="Times New Roman" pitchFamily="18" charset="0"/>
              </a:rPr>
              <a:t>- milanski edikt- 313. (car Konstantin), svatko ima pravo na religiju, kršćanstvo je zadobilo slobodu i jednakopravnost s drugim religijama.</a:t>
            </a:r>
            <a:endParaRPr lang="hr-HR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hr-HR" sz="2000" dirty="0">
              <a:latin typeface="Times New Roman" panose="02020603050405020304" pitchFamily="18" charset="0"/>
            </a:endParaRPr>
          </a:p>
        </p:txBody>
      </p:sp>
      <p:grpSp>
        <p:nvGrpSpPr>
          <p:cNvPr id="12" name="Grupa 11"/>
          <p:cNvGrpSpPr/>
          <p:nvPr/>
        </p:nvGrpSpPr>
        <p:grpSpPr>
          <a:xfrm>
            <a:off x="3431342" y="242821"/>
            <a:ext cx="2520280" cy="551655"/>
            <a:chOff x="0" y="19591"/>
            <a:chExt cx="2520280" cy="551655"/>
          </a:xfrm>
          <a:scene3d>
            <a:camera prst="orthographicFront"/>
            <a:lightRig rig="flat" dir="t"/>
          </a:scene3d>
        </p:grpSpPr>
        <p:sp>
          <p:nvSpPr>
            <p:cNvPr id="13" name="Zaobljeni pravokutnik 12"/>
            <p:cNvSpPr/>
            <p:nvPr/>
          </p:nvSpPr>
          <p:spPr>
            <a:xfrm>
              <a:off x="0" y="19591"/>
              <a:ext cx="2520280" cy="551655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4" name="Zaobljeni pravokutnik 4"/>
            <p:cNvSpPr txBox="1"/>
            <p:nvPr/>
          </p:nvSpPr>
          <p:spPr>
            <a:xfrm>
              <a:off x="26930" y="46521"/>
              <a:ext cx="2466420" cy="49779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lvl="0" algn="l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2300" kern="1200" dirty="0"/>
                <a:t>Život</a:t>
              </a:r>
              <a:r>
                <a:rPr lang="hr-HR" sz="2300" kern="1200" baseline="0" dirty="0"/>
                <a:t> prvih kršćana</a:t>
              </a:r>
              <a:endParaRPr lang="hr-HR" sz="23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2130314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1028866" y="1776841"/>
            <a:ext cx="3828886" cy="341632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r-HR" sz="24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Neka je hvaljen i slavljen </a:t>
            </a:r>
            <a:r>
              <a:rPr lang="hr-HR" sz="24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trojstveni</a:t>
            </a:r>
            <a:r>
              <a:rPr lang="hr-HR" sz="24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Bog, </a:t>
            </a:r>
            <a:endParaRPr lang="hr-HR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sz="24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Otac, Sin i Duh Sveti,</a:t>
            </a:r>
            <a:endParaRPr lang="hr-HR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sz="24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Njemu hvala i slava u sve </a:t>
            </a:r>
            <a:r>
              <a:rPr lang="hr-HR" sz="24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vijeke</a:t>
            </a:r>
            <a:r>
              <a:rPr lang="hr-HR" sz="24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vjekova </a:t>
            </a:r>
            <a:endParaRPr lang="hr-HR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sz="24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Amen.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r-HR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sz="24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Slava Ocu……..( Amen)</a:t>
            </a:r>
            <a:endParaRPr lang="hr-HR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r-HR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3" descr="Slikovni rezultat za ruke molitve"/>
          <p:cNvPicPr>
            <a:picLocks noChangeAspect="1" noChangeArrowheads="1"/>
          </p:cNvPicPr>
          <p:nvPr/>
        </p:nvPicPr>
        <p:blipFill>
          <a:blip r:embed="rId2" cstate="print"/>
          <a:srcRect t="2587" r="12522"/>
          <a:stretch>
            <a:fillRect/>
          </a:stretch>
        </p:blipFill>
        <p:spPr bwMode="auto">
          <a:xfrm>
            <a:off x="6000760" y="2285992"/>
            <a:ext cx="1821669" cy="271120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75057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UPITNIK] Komunalna naknada – Općina Podravska Moslavin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3" name="AutoShape 4" descr="UPITNIK] Komunalna naknada – Općina Podravska Moslavin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4" name="Pravokutnik 3"/>
          <p:cNvSpPr/>
          <p:nvPr/>
        </p:nvSpPr>
        <p:spPr>
          <a:xfrm>
            <a:off x="5118341" y="5805264"/>
            <a:ext cx="33778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film: </a:t>
            </a:r>
            <a:r>
              <a:rPr lang="hr-HR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/>
              </a:rPr>
              <a:t>https://youtu.be/xxstFo4fIMI</a:t>
            </a:r>
            <a:endParaRPr lang="hr-HR" dirty="0"/>
          </a:p>
        </p:txBody>
      </p:sp>
      <p:sp>
        <p:nvSpPr>
          <p:cNvPr id="5" name="AutoShape 2" descr="Život prvih kršćana (4 Širenje Isusove poruke) - YouTube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AutoShape 4" descr="Život prvih kršćana (4 Širenje Isusove poruke) - YouTube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9" name="Slika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4360" y="777183"/>
            <a:ext cx="7711829" cy="431862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Blagdan Duhova – Pedesetnica, kraj vazmenog vremena | Kamenja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7" name="AutoShape 4" descr="Blagdan Duhova – Pedesetnica, kraj vazmenog vremena | Kamenjar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graphicFrame>
        <p:nvGraphicFramePr>
          <p:cNvPr id="9" name="Dijagram 8"/>
          <p:cNvGraphicFramePr/>
          <p:nvPr>
            <p:extLst/>
          </p:nvPr>
        </p:nvGraphicFramePr>
        <p:xfrm>
          <a:off x="3203848" y="416677"/>
          <a:ext cx="2520280" cy="720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AutoShape 2" descr="ŽIVOT PRVIH KRŠĆANA - obrazac ili marginalna primjedba (Marijan ...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 rotWithShape="1">
          <a:blip r:embed="rId7"/>
          <a:srcRect r="1333" b="57143"/>
          <a:stretch/>
        </p:blipFill>
        <p:spPr>
          <a:xfrm>
            <a:off x="1799692" y="2924944"/>
            <a:ext cx="5328592" cy="129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378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jagram 2"/>
          <p:cNvGraphicFramePr/>
          <p:nvPr>
            <p:extLst>
              <p:ext uri="{D42A27DB-BD31-4B8C-83A1-F6EECF244321}">
                <p14:modId xmlns:p14="http://schemas.microsoft.com/office/powerpoint/2010/main" val="2005867327"/>
              </p:ext>
            </p:extLst>
          </p:nvPr>
        </p:nvGraphicFramePr>
        <p:xfrm>
          <a:off x="3203848" y="416677"/>
          <a:ext cx="2520280" cy="720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Pravokutnik 1"/>
          <p:cNvSpPr/>
          <p:nvPr/>
        </p:nvSpPr>
        <p:spPr>
          <a:xfrm>
            <a:off x="611560" y="1158430"/>
            <a:ext cx="7962685" cy="55739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r-HR" sz="2400" dirty="0">
                <a:solidFill>
                  <a:srgbClr val="0F243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Vaš zadatak je: na listu papira A 4 formatu  odgovoriti na sljedeća pitanja koristeći smartphone, tablete.  </a:t>
            </a:r>
            <a:endParaRPr lang="hr-HR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r-HR" sz="2400" dirty="0">
                <a:solidFill>
                  <a:srgbClr val="0F243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Istražite:	</a:t>
            </a:r>
            <a:endParaRPr lang="hr-HR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lphaLcParenR"/>
            </a:pPr>
            <a:r>
              <a:rPr lang="hr-H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skupina: Koristeći tablete, mobitele, istražite, što je to </a:t>
            </a:r>
            <a:r>
              <a:rPr lang="hr-HR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katekumenta</a:t>
            </a:r>
            <a:r>
              <a:rPr lang="hr-H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hr-H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lphaLcParenR"/>
            </a:pPr>
            <a:r>
              <a:rPr lang="hr-H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skupina:  Koristeći tablete, mobitele, istražite careve koji </a:t>
            </a:r>
            <a:r>
              <a:rPr lang="hr-HR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lang="hr-H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progonili prve krsne</a:t>
            </a:r>
            <a:endParaRPr lang="hr-H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LcParenR"/>
            </a:pPr>
            <a:r>
              <a:rPr lang="hr-H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skupina:  Koristeći tablete, mobitele, istražite tko je bio car Konstantin?</a:t>
            </a:r>
            <a:endParaRPr lang="hr-H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spcAft>
                <a:spcPts val="0"/>
              </a:spcAft>
            </a:pP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Nakon</a:t>
            </a:r>
            <a:r>
              <a:rPr lang="hr-H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š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odgovorite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na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pitanja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</a:t>
            </a:r>
            <a:r>
              <a:rPr lang="hr-H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ž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ete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izraziti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kretivno</a:t>
            </a:r>
            <a:endParaRPr lang="hr-HR" sz="2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0"/>
              </a:spcAft>
            </a:pPr>
            <a:endParaRPr lang="hr-HR" sz="2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0"/>
              </a:spcAft>
            </a:pPr>
            <a:endParaRPr lang="hr-H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0"/>
              </a:spcAft>
            </a:pPr>
            <a:r>
              <a:rPr lang="hr-H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hr-H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3568" y="5703103"/>
            <a:ext cx="1638181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8191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Blagdan Duhova – Pedesetnica, kraj vazmenog vremena | Kamenja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7" name="AutoShape 4" descr="Blagdan Duhova – Pedesetnica, kraj vazmenog vremena | Kamenjar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graphicFrame>
        <p:nvGraphicFramePr>
          <p:cNvPr id="9" name="Dijagram 8"/>
          <p:cNvGraphicFramePr/>
          <p:nvPr>
            <p:extLst>
              <p:ext uri="{D42A27DB-BD31-4B8C-83A1-F6EECF244321}">
                <p14:modId xmlns:p14="http://schemas.microsoft.com/office/powerpoint/2010/main" val="2005867327"/>
              </p:ext>
            </p:extLst>
          </p:nvPr>
        </p:nvGraphicFramePr>
        <p:xfrm>
          <a:off x="3203848" y="416677"/>
          <a:ext cx="2520280" cy="720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Pravokutnik 1"/>
          <p:cNvSpPr/>
          <p:nvPr/>
        </p:nvSpPr>
        <p:spPr>
          <a:xfrm>
            <a:off x="917848" y="2708921"/>
            <a:ext cx="4230216" cy="176439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Katekumenat:priprava</a:t>
            </a:r>
            <a:r>
              <a:rPr lang="hr-H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za krštenje (trajala je najmanje 3 godine i bila je jako stroga – ili jesi ili nisi kršćanin.)</a:t>
            </a:r>
            <a:endParaRPr lang="hr-HR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4485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jagram 1"/>
          <p:cNvGraphicFramePr/>
          <p:nvPr>
            <p:extLst>
              <p:ext uri="{D42A27DB-BD31-4B8C-83A1-F6EECF244321}">
                <p14:modId xmlns:p14="http://schemas.microsoft.com/office/powerpoint/2010/main" val="2766533880"/>
              </p:ext>
            </p:extLst>
          </p:nvPr>
        </p:nvGraphicFramePr>
        <p:xfrm>
          <a:off x="3203848" y="416677"/>
          <a:ext cx="2520280" cy="720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jagram 6"/>
          <p:cNvGraphicFramePr/>
          <p:nvPr>
            <p:extLst>
              <p:ext uri="{D42A27DB-BD31-4B8C-83A1-F6EECF244321}">
                <p14:modId xmlns:p14="http://schemas.microsoft.com/office/powerpoint/2010/main" val="2005867327"/>
              </p:ext>
            </p:extLst>
          </p:nvPr>
        </p:nvGraphicFramePr>
        <p:xfrm>
          <a:off x="3356248" y="569077"/>
          <a:ext cx="2520280" cy="720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3" name="Pravokutnik 2"/>
          <p:cNvSpPr/>
          <p:nvPr/>
        </p:nvSpPr>
        <p:spPr>
          <a:xfrm>
            <a:off x="1152128" y="2492896"/>
            <a:ext cx="4572000" cy="23083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Kršćaninom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se ne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rađa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kršćaninom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se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postaje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“?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Kršćaninom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se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postaje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postepeno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kroz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vjeru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Nakon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krštenja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kršćani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su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postepeno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pokazivali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ustrajnost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u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vjeri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Unatoč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mnogobrojnim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progonima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hr-H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16903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Slikovni rezultat za car neron"/>
          <p:cNvPicPr>
            <a:picLocks noChangeAspect="1" noChangeArrowheads="1"/>
          </p:cNvPicPr>
          <p:nvPr/>
        </p:nvPicPr>
        <p:blipFill>
          <a:blip r:embed="rId2" cstate="print"/>
          <a:srcRect l="19491" t="5976" r="13681"/>
          <a:stretch>
            <a:fillRect/>
          </a:stretch>
        </p:blipFill>
        <p:spPr bwMode="auto">
          <a:xfrm>
            <a:off x="926665" y="1991961"/>
            <a:ext cx="2916461" cy="191186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Pravokutnik 5"/>
          <p:cNvSpPr/>
          <p:nvPr/>
        </p:nvSpPr>
        <p:spPr>
          <a:xfrm>
            <a:off x="4067944" y="3068960"/>
            <a:ext cx="4263031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hr-HR" sz="2000" dirty="0">
                <a:latin typeface="Times New Roman" pitchFamily="18" charset="0"/>
                <a:cs typeface="Times New Roman" pitchFamily="18" charset="0"/>
              </a:rPr>
              <a:t>NERONA (64. god.) </a:t>
            </a:r>
          </a:p>
          <a:p>
            <a:r>
              <a:rPr lang="hr-HR" sz="2000" dirty="0">
                <a:latin typeface="Times New Roman" pitchFamily="18" charset="0"/>
                <a:cs typeface="Times New Roman" pitchFamily="18" charset="0"/>
              </a:rPr>
              <a:t>– ubijeni sv. Petar i Pavao  </a:t>
            </a:r>
          </a:p>
        </p:txBody>
      </p:sp>
      <p:pic>
        <p:nvPicPr>
          <p:cNvPr id="21508" name="Picture 4" descr="Povezana slik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7450" y="4509120"/>
            <a:ext cx="1672737" cy="2178879"/>
          </a:xfrm>
          <a:prstGeom prst="rect">
            <a:avLst/>
          </a:prstGeom>
          <a:noFill/>
        </p:spPr>
      </p:pic>
      <p:sp>
        <p:nvSpPr>
          <p:cNvPr id="8" name="Pravokutnik 7"/>
          <p:cNvSpPr/>
          <p:nvPr/>
        </p:nvSpPr>
        <p:spPr>
          <a:xfrm>
            <a:off x="3458272" y="5386245"/>
            <a:ext cx="4525034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hr-HR" sz="2000" dirty="0">
                <a:latin typeface="Times New Roman" pitchFamily="18" charset="0"/>
                <a:cs typeface="Times New Roman" pitchFamily="18" charset="0"/>
              </a:rPr>
              <a:t>DECIJA (249.god.)</a:t>
            </a:r>
          </a:p>
          <a:p>
            <a:r>
              <a:rPr lang="hr-HR" sz="2000" dirty="0">
                <a:latin typeface="Times New Roman" pitchFamily="18" charset="0"/>
                <a:cs typeface="Times New Roman" pitchFamily="18" charset="0"/>
              </a:rPr>
              <a:t> – snažan progon iskorjenjivanja kršćana</a:t>
            </a:r>
          </a:p>
        </p:txBody>
      </p:sp>
      <p:grpSp>
        <p:nvGrpSpPr>
          <p:cNvPr id="11" name="Grupa 10"/>
          <p:cNvGrpSpPr/>
          <p:nvPr/>
        </p:nvGrpSpPr>
        <p:grpSpPr>
          <a:xfrm>
            <a:off x="3431342" y="242821"/>
            <a:ext cx="2520280" cy="551655"/>
            <a:chOff x="0" y="19591"/>
            <a:chExt cx="2520280" cy="551655"/>
          </a:xfrm>
          <a:scene3d>
            <a:camera prst="orthographicFront"/>
            <a:lightRig rig="flat" dir="t"/>
          </a:scene3d>
        </p:grpSpPr>
        <p:sp>
          <p:nvSpPr>
            <p:cNvPr id="12" name="Zaobljeni pravokutnik 11"/>
            <p:cNvSpPr/>
            <p:nvPr/>
          </p:nvSpPr>
          <p:spPr>
            <a:xfrm>
              <a:off x="0" y="19591"/>
              <a:ext cx="2520280" cy="551655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3" name="Zaobljeni pravokutnik 4"/>
            <p:cNvSpPr txBox="1"/>
            <p:nvPr/>
          </p:nvSpPr>
          <p:spPr>
            <a:xfrm>
              <a:off x="26930" y="46521"/>
              <a:ext cx="2466420" cy="49779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lvl="0" algn="l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2300" kern="1200" dirty="0"/>
                <a:t>Život</a:t>
              </a:r>
              <a:r>
                <a:rPr lang="hr-HR" sz="2300" kern="1200" baseline="0" dirty="0"/>
                <a:t> prvih kršćana</a:t>
              </a:r>
              <a:endParaRPr lang="hr-HR" sz="2300" kern="1200" dirty="0"/>
            </a:p>
          </p:txBody>
        </p:sp>
      </p:grpSp>
      <p:sp>
        <p:nvSpPr>
          <p:cNvPr id="2" name="Pravokutnik 1"/>
          <p:cNvSpPr/>
          <p:nvPr/>
        </p:nvSpPr>
        <p:spPr>
          <a:xfrm>
            <a:off x="926664" y="1319983"/>
            <a:ext cx="894027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hr-HR" dirty="0">
                <a:solidFill>
                  <a:srgbClr val="0F243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Slika a) </a:t>
            </a:r>
            <a:endParaRPr lang="hr-HR" dirty="0"/>
          </a:p>
        </p:txBody>
      </p:sp>
      <p:sp>
        <p:nvSpPr>
          <p:cNvPr id="14" name="Pravokutnik 13"/>
          <p:cNvSpPr/>
          <p:nvPr/>
        </p:nvSpPr>
        <p:spPr>
          <a:xfrm>
            <a:off x="926665" y="4091038"/>
            <a:ext cx="852349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hr-HR" dirty="0">
                <a:solidFill>
                  <a:srgbClr val="0F243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Slika b)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9147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4498952" y="932345"/>
            <a:ext cx="4104456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hr-HR" sz="2400" dirty="0"/>
              <a:t>DIOKLECIJAN (284. – 305.) – srušio je mnoge crkve</a:t>
            </a:r>
          </a:p>
        </p:txBody>
      </p:sp>
      <p:pic>
        <p:nvPicPr>
          <p:cNvPr id="22532" name="Picture 4" descr="Slikovni rezultat za car dioklecijan"/>
          <p:cNvPicPr>
            <a:picLocks noChangeAspect="1" noChangeArrowheads="1"/>
          </p:cNvPicPr>
          <p:nvPr/>
        </p:nvPicPr>
        <p:blipFill>
          <a:blip r:embed="rId2" cstate="print"/>
          <a:srcRect t="2142" r="38606"/>
          <a:stretch>
            <a:fillRect/>
          </a:stretch>
        </p:blipFill>
        <p:spPr bwMode="auto">
          <a:xfrm>
            <a:off x="611247" y="1602018"/>
            <a:ext cx="2379452" cy="222879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2534" name="Picture 6" descr="Povezana slik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9215" y="4523355"/>
            <a:ext cx="2866604" cy="203833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Pravokutnik 5"/>
          <p:cNvSpPr/>
          <p:nvPr/>
        </p:nvSpPr>
        <p:spPr>
          <a:xfrm>
            <a:off x="4338040" y="2492896"/>
            <a:ext cx="4426280" cy="41549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hr-HR" sz="2400" dirty="0"/>
              <a:t>D</a:t>
            </a:r>
            <a:r>
              <a:rPr lang="vi-VN" sz="2400" dirty="0"/>
              <a:t>ioklecijanova palača, carska rezidencija (danas u sastavu Splita), koju je oko 300. podigao rimski car Dioklecijan i u njoj boravio nakon povlačenja s prijestolja u Nikomediji (305) do smrti (316). Sagrađena je u uvali poluotoka 5 km jugozapadno od Salone, glavnoga grada rimske provincije Dalmacije</a:t>
            </a:r>
            <a:r>
              <a:rPr lang="hr-HR" sz="2400" dirty="0"/>
              <a:t>.</a:t>
            </a:r>
          </a:p>
        </p:txBody>
      </p:sp>
      <p:grpSp>
        <p:nvGrpSpPr>
          <p:cNvPr id="7" name="Grupa 6"/>
          <p:cNvGrpSpPr/>
          <p:nvPr/>
        </p:nvGrpSpPr>
        <p:grpSpPr>
          <a:xfrm>
            <a:off x="819238" y="245044"/>
            <a:ext cx="2520280" cy="551655"/>
            <a:chOff x="0" y="19591"/>
            <a:chExt cx="2520280" cy="551655"/>
          </a:xfrm>
          <a:scene3d>
            <a:camera prst="orthographicFront"/>
            <a:lightRig rig="flat" dir="t"/>
          </a:scene3d>
        </p:grpSpPr>
        <p:sp>
          <p:nvSpPr>
            <p:cNvPr id="8" name="Zaobljeni pravokutnik 7"/>
            <p:cNvSpPr/>
            <p:nvPr/>
          </p:nvSpPr>
          <p:spPr>
            <a:xfrm>
              <a:off x="0" y="19591"/>
              <a:ext cx="2520280" cy="551655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9" name="Zaobljeni pravokutnik 4"/>
            <p:cNvSpPr txBox="1"/>
            <p:nvPr/>
          </p:nvSpPr>
          <p:spPr>
            <a:xfrm>
              <a:off x="26930" y="46521"/>
              <a:ext cx="2466420" cy="49779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lvl="0" algn="l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2300" kern="1200" dirty="0"/>
                <a:t>Život</a:t>
              </a:r>
              <a:r>
                <a:rPr lang="hr-HR" sz="2300" kern="1200" baseline="0" dirty="0"/>
                <a:t> prvih kršćana</a:t>
              </a:r>
              <a:endParaRPr lang="hr-HR" sz="2300" kern="1200" dirty="0"/>
            </a:p>
          </p:txBody>
        </p:sp>
      </p:grpSp>
      <p:sp>
        <p:nvSpPr>
          <p:cNvPr id="10" name="Pravokutnik 9"/>
          <p:cNvSpPr/>
          <p:nvPr/>
        </p:nvSpPr>
        <p:spPr>
          <a:xfrm>
            <a:off x="611247" y="1092648"/>
            <a:ext cx="881203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hr-HR" dirty="0">
                <a:solidFill>
                  <a:srgbClr val="0F243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Slika c) </a:t>
            </a:r>
            <a:endParaRPr lang="hr-HR" dirty="0"/>
          </a:p>
        </p:txBody>
      </p:sp>
      <p:sp>
        <p:nvSpPr>
          <p:cNvPr id="11" name="Pravokutnik 10"/>
          <p:cNvSpPr/>
          <p:nvPr/>
        </p:nvSpPr>
        <p:spPr>
          <a:xfrm>
            <a:off x="585320" y="4016181"/>
            <a:ext cx="905248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hr-HR" dirty="0">
                <a:solidFill>
                  <a:srgbClr val="0F243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Slika d)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703211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Slikovni rezultat za MILANSKI EDIK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683" y="2231116"/>
            <a:ext cx="3888432" cy="296742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Pravokutnik 5"/>
          <p:cNvSpPr/>
          <p:nvPr/>
        </p:nvSpPr>
        <p:spPr>
          <a:xfrm>
            <a:off x="4860032" y="2204864"/>
            <a:ext cx="3600400" cy="34778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hr-HR" sz="2000" dirty="0">
                <a:latin typeface="Times New Roman" pitchFamily="18" charset="0"/>
                <a:cs typeface="Times New Roman" pitchFamily="18" charset="0"/>
              </a:rPr>
              <a:t>milanski edikt- 313. </a:t>
            </a:r>
          </a:p>
          <a:p>
            <a:r>
              <a:rPr lang="hr-HR" sz="2000" dirty="0">
                <a:latin typeface="Times New Roman" pitchFamily="18" charset="0"/>
                <a:cs typeface="Times New Roman" pitchFamily="18" charset="0"/>
              </a:rPr>
              <a:t>(car Konstantin vjeruje da će kršćanstvo biti nova snaga, koja će ujediniti razne krajeve njegova carstva.) 313. god. država se prestaje miješati u religiozno područje- svatko ima pravo na religiju, kršćanstvo je zadobilo slobodu i jednakopravnost s drugim religijama.</a:t>
            </a:r>
          </a:p>
        </p:txBody>
      </p:sp>
      <p:graphicFrame>
        <p:nvGraphicFramePr>
          <p:cNvPr id="9" name="Dijagram 8"/>
          <p:cNvGraphicFramePr/>
          <p:nvPr>
            <p:extLst>
              <p:ext uri="{D42A27DB-BD31-4B8C-83A1-F6EECF244321}">
                <p14:modId xmlns:p14="http://schemas.microsoft.com/office/powerpoint/2010/main" val="1660843653"/>
              </p:ext>
            </p:extLst>
          </p:nvPr>
        </p:nvGraphicFramePr>
        <p:xfrm>
          <a:off x="3203848" y="416677"/>
          <a:ext cx="2520280" cy="720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0" name="Dijagram 9"/>
          <p:cNvGraphicFramePr/>
          <p:nvPr>
            <p:extLst>
              <p:ext uri="{D42A27DB-BD31-4B8C-83A1-F6EECF244321}">
                <p14:modId xmlns:p14="http://schemas.microsoft.com/office/powerpoint/2010/main" val="2859680103"/>
              </p:ext>
            </p:extLst>
          </p:nvPr>
        </p:nvGraphicFramePr>
        <p:xfrm>
          <a:off x="3356248" y="569077"/>
          <a:ext cx="2520280" cy="720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5897217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612</TotalTime>
  <Words>474</Words>
  <Application>Microsoft Office PowerPoint</Application>
  <PresentationFormat>Prikaz na zaslonu (4:3)</PresentationFormat>
  <Paragraphs>69</Paragraphs>
  <Slides>11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Office tema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Korisnik</dc:creator>
  <cp:lastModifiedBy>Zbornica</cp:lastModifiedBy>
  <cp:revision>78</cp:revision>
  <dcterms:created xsi:type="dcterms:W3CDTF">2019-10-30T09:29:53Z</dcterms:created>
  <dcterms:modified xsi:type="dcterms:W3CDTF">2023-09-05T10:02:01Z</dcterms:modified>
</cp:coreProperties>
</file>