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67" r:id="rId4"/>
    <p:sldId id="268" r:id="rId5"/>
    <p:sldId id="272" r:id="rId6"/>
    <p:sldId id="273" r:id="rId7"/>
    <p:sldId id="275" r:id="rId8"/>
    <p:sldId id="276" r:id="rId9"/>
    <p:sldId id="277" r:id="rId10"/>
    <p:sldId id="27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1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69266E-5A93-42C2-B45B-A843544FD21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4A679D-A897-4DCE-95C8-E67CF87A2044}">
      <dgm:prSet custT="1"/>
      <dgm:spPr/>
      <dgm:t>
        <a:bodyPr/>
        <a:lstStyle/>
        <a:p>
          <a:r>
            <a:rPr lang="hr-HR" sz="3200" dirty="0"/>
            <a:t>recept - pojavio se u 18. stoljeću</a:t>
          </a:r>
          <a:endParaRPr lang="en-US" sz="3200" dirty="0"/>
        </a:p>
      </dgm:t>
    </dgm:pt>
    <dgm:pt modelId="{7A2EFD6E-A66C-4482-AB10-3A23219078D2}" type="parTrans" cxnId="{75C1CEB8-24F4-4D1A-ADF0-19945C69BCC3}">
      <dgm:prSet/>
      <dgm:spPr/>
      <dgm:t>
        <a:bodyPr/>
        <a:lstStyle/>
        <a:p>
          <a:endParaRPr lang="en-US"/>
        </a:p>
      </dgm:t>
    </dgm:pt>
    <dgm:pt modelId="{F4B6DD17-A43B-4BC7-9C6F-80C5CDD395A1}" type="sibTrans" cxnId="{75C1CEB8-24F4-4D1A-ADF0-19945C69BCC3}">
      <dgm:prSet/>
      <dgm:spPr/>
      <dgm:t>
        <a:bodyPr/>
        <a:lstStyle/>
        <a:p>
          <a:endParaRPr lang="en-US"/>
        </a:p>
      </dgm:t>
    </dgm:pt>
    <dgm:pt modelId="{85C0B934-B3FC-4ACF-8E91-3B4FE41CDD98}">
      <dgm:prSet custT="1"/>
      <dgm:spPr/>
      <dgm:t>
        <a:bodyPr/>
        <a:lstStyle/>
        <a:p>
          <a:r>
            <a:rPr lang="hr-HR" sz="3200"/>
            <a:t>proizvode ga žene – „domaćice</a:t>
          </a:r>
          <a:r>
            <a:rPr lang="hr-HR" sz="3000"/>
            <a:t>”</a:t>
          </a:r>
          <a:endParaRPr lang="en-US" sz="3000" dirty="0"/>
        </a:p>
      </dgm:t>
    </dgm:pt>
    <dgm:pt modelId="{843C8D98-9099-4279-BA95-46717018963D}" type="parTrans" cxnId="{C0BE203F-9572-471F-8BE1-AD5CE9082714}">
      <dgm:prSet/>
      <dgm:spPr/>
      <dgm:t>
        <a:bodyPr/>
        <a:lstStyle/>
        <a:p>
          <a:endParaRPr lang="en-US"/>
        </a:p>
      </dgm:t>
    </dgm:pt>
    <dgm:pt modelId="{C7426F4F-1430-4C40-8118-B78AD0D4A91F}" type="sibTrans" cxnId="{C0BE203F-9572-471F-8BE1-AD5CE9082714}">
      <dgm:prSet/>
      <dgm:spPr/>
      <dgm:t>
        <a:bodyPr/>
        <a:lstStyle/>
        <a:p>
          <a:endParaRPr lang="en-US"/>
        </a:p>
      </dgm:t>
    </dgm:pt>
    <dgm:pt modelId="{8C333645-CCF1-4B25-A1BB-38FEE7F9B899}">
      <dgm:prSet custT="1"/>
      <dgm:spPr/>
      <dgm:t>
        <a:bodyPr/>
        <a:lstStyle/>
        <a:p>
          <a:r>
            <a:rPr lang="hr-HR" sz="3200"/>
            <a:t>na isti način izrađuje se i danas</a:t>
          </a:r>
          <a:endParaRPr lang="en-US" sz="3200" dirty="0"/>
        </a:p>
      </dgm:t>
    </dgm:pt>
    <dgm:pt modelId="{8777AE52-7184-43E3-9E43-14BDAE6B7802}" type="parTrans" cxnId="{BD4AAD32-F2DA-4E97-BFFF-117B35630C02}">
      <dgm:prSet/>
      <dgm:spPr/>
      <dgm:t>
        <a:bodyPr/>
        <a:lstStyle/>
        <a:p>
          <a:endParaRPr lang="en-US"/>
        </a:p>
      </dgm:t>
    </dgm:pt>
    <dgm:pt modelId="{C6E58A3D-D37F-4713-BCA2-2FD767D1E5FB}" type="sibTrans" cxnId="{BD4AAD32-F2DA-4E97-BFFF-117B35630C02}">
      <dgm:prSet/>
      <dgm:spPr/>
      <dgm:t>
        <a:bodyPr/>
        <a:lstStyle/>
        <a:p>
          <a:endParaRPr lang="en-US"/>
        </a:p>
      </dgm:t>
    </dgm:pt>
    <dgm:pt modelId="{CC17BA16-6285-42A2-905A-3AAA25892114}">
      <dgm:prSet custT="1"/>
      <dgm:spPr/>
      <dgm:t>
        <a:bodyPr/>
        <a:lstStyle/>
        <a:p>
          <a:r>
            <a:rPr lang="pl-PL" sz="3200"/>
            <a:t>preuzeli su ga lokalni pekari</a:t>
          </a:r>
          <a:endParaRPr lang="en-US" sz="3200" dirty="0"/>
        </a:p>
      </dgm:t>
    </dgm:pt>
    <dgm:pt modelId="{09B12A20-0585-482D-A956-B02E033B4C29}" type="parTrans" cxnId="{4B023465-BD44-4866-9787-000CB95AB7DC}">
      <dgm:prSet/>
      <dgm:spPr/>
      <dgm:t>
        <a:bodyPr/>
        <a:lstStyle/>
        <a:p>
          <a:endParaRPr lang="en-US"/>
        </a:p>
      </dgm:t>
    </dgm:pt>
    <dgm:pt modelId="{EF2588B9-853C-4B5A-8FB4-A7D5AFFFDB46}" type="sibTrans" cxnId="{4B023465-BD44-4866-9787-000CB95AB7DC}">
      <dgm:prSet/>
      <dgm:spPr/>
      <dgm:t>
        <a:bodyPr/>
        <a:lstStyle/>
        <a:p>
          <a:endParaRPr lang="en-US"/>
        </a:p>
      </dgm:t>
    </dgm:pt>
    <dgm:pt modelId="{CDA7EA38-DAC8-4F2F-AF00-C2A57008B9F2}" type="pres">
      <dgm:prSet presAssocID="{F169266E-5A93-42C2-B45B-A843544FD21F}" presName="vert0" presStyleCnt="0">
        <dgm:presLayoutVars>
          <dgm:dir/>
          <dgm:animOne val="branch"/>
          <dgm:animLvl val="lvl"/>
        </dgm:presLayoutVars>
      </dgm:prSet>
      <dgm:spPr/>
    </dgm:pt>
    <dgm:pt modelId="{0BE25B62-8B11-43D9-B434-BDA221F18F6D}" type="pres">
      <dgm:prSet presAssocID="{E04A679D-A897-4DCE-95C8-E67CF87A2044}" presName="thickLine" presStyleLbl="alignNode1" presStyleIdx="0" presStyleCnt="4"/>
      <dgm:spPr/>
    </dgm:pt>
    <dgm:pt modelId="{7F379D1C-2F66-4CCE-839A-BEB50E12CD17}" type="pres">
      <dgm:prSet presAssocID="{E04A679D-A897-4DCE-95C8-E67CF87A2044}" presName="horz1" presStyleCnt="0"/>
      <dgm:spPr/>
    </dgm:pt>
    <dgm:pt modelId="{CECA5F1E-198B-438F-B1BB-6036000AF729}" type="pres">
      <dgm:prSet presAssocID="{E04A679D-A897-4DCE-95C8-E67CF87A2044}" presName="tx1" presStyleLbl="revTx" presStyleIdx="0" presStyleCnt="4"/>
      <dgm:spPr/>
    </dgm:pt>
    <dgm:pt modelId="{267BCCED-6141-463A-834C-83BB92B29BC4}" type="pres">
      <dgm:prSet presAssocID="{E04A679D-A897-4DCE-95C8-E67CF87A2044}" presName="vert1" presStyleCnt="0"/>
      <dgm:spPr/>
    </dgm:pt>
    <dgm:pt modelId="{BD865D2C-BA50-4404-90BB-9D92186D4F4D}" type="pres">
      <dgm:prSet presAssocID="{85C0B934-B3FC-4ACF-8E91-3B4FE41CDD98}" presName="thickLine" presStyleLbl="alignNode1" presStyleIdx="1" presStyleCnt="4"/>
      <dgm:spPr/>
    </dgm:pt>
    <dgm:pt modelId="{5AD27E6A-6AD7-4AD2-B6C9-A8E53DE4AD40}" type="pres">
      <dgm:prSet presAssocID="{85C0B934-B3FC-4ACF-8E91-3B4FE41CDD98}" presName="horz1" presStyleCnt="0"/>
      <dgm:spPr/>
    </dgm:pt>
    <dgm:pt modelId="{06D532C4-68DF-4DA9-88C6-1C2B3581F1BE}" type="pres">
      <dgm:prSet presAssocID="{85C0B934-B3FC-4ACF-8E91-3B4FE41CDD98}" presName="tx1" presStyleLbl="revTx" presStyleIdx="1" presStyleCnt="4"/>
      <dgm:spPr/>
    </dgm:pt>
    <dgm:pt modelId="{E11FB84D-7BAF-4A8E-B213-AC5F3AD285CE}" type="pres">
      <dgm:prSet presAssocID="{85C0B934-B3FC-4ACF-8E91-3B4FE41CDD98}" presName="vert1" presStyleCnt="0"/>
      <dgm:spPr/>
    </dgm:pt>
    <dgm:pt modelId="{A2B57FD3-6243-4C41-9CEF-94F95F323CCB}" type="pres">
      <dgm:prSet presAssocID="{8C333645-CCF1-4B25-A1BB-38FEE7F9B899}" presName="thickLine" presStyleLbl="alignNode1" presStyleIdx="2" presStyleCnt="4"/>
      <dgm:spPr/>
    </dgm:pt>
    <dgm:pt modelId="{80EBFC60-DE90-43D5-83FB-F00D5579E28F}" type="pres">
      <dgm:prSet presAssocID="{8C333645-CCF1-4B25-A1BB-38FEE7F9B899}" presName="horz1" presStyleCnt="0"/>
      <dgm:spPr/>
    </dgm:pt>
    <dgm:pt modelId="{BF24E800-3047-4D8A-B996-6B627DED94E3}" type="pres">
      <dgm:prSet presAssocID="{8C333645-CCF1-4B25-A1BB-38FEE7F9B899}" presName="tx1" presStyleLbl="revTx" presStyleIdx="2" presStyleCnt="4"/>
      <dgm:spPr/>
    </dgm:pt>
    <dgm:pt modelId="{A92C1FEB-21FD-4F57-AC60-418E17D46754}" type="pres">
      <dgm:prSet presAssocID="{8C333645-CCF1-4B25-A1BB-38FEE7F9B899}" presName="vert1" presStyleCnt="0"/>
      <dgm:spPr/>
    </dgm:pt>
    <dgm:pt modelId="{A4C2048D-7A1A-4C90-BB84-A6F8FBCC7BDB}" type="pres">
      <dgm:prSet presAssocID="{CC17BA16-6285-42A2-905A-3AAA25892114}" presName="thickLine" presStyleLbl="alignNode1" presStyleIdx="3" presStyleCnt="4"/>
      <dgm:spPr/>
    </dgm:pt>
    <dgm:pt modelId="{DDFD9619-333D-4A9A-9621-6F0C945DF037}" type="pres">
      <dgm:prSet presAssocID="{CC17BA16-6285-42A2-905A-3AAA25892114}" presName="horz1" presStyleCnt="0"/>
      <dgm:spPr/>
    </dgm:pt>
    <dgm:pt modelId="{6E81F103-E084-47ED-A55A-05886BCB62E3}" type="pres">
      <dgm:prSet presAssocID="{CC17BA16-6285-42A2-905A-3AAA25892114}" presName="tx1" presStyleLbl="revTx" presStyleIdx="3" presStyleCnt="4"/>
      <dgm:spPr/>
    </dgm:pt>
    <dgm:pt modelId="{B32FC709-CD47-48B7-98A1-144108EAB1D8}" type="pres">
      <dgm:prSet presAssocID="{CC17BA16-6285-42A2-905A-3AAA25892114}" presName="vert1" presStyleCnt="0"/>
      <dgm:spPr/>
    </dgm:pt>
  </dgm:ptLst>
  <dgm:cxnLst>
    <dgm:cxn modelId="{796E8F0B-1045-485D-8623-D4A652414E36}" type="presOf" srcId="{8C333645-CCF1-4B25-A1BB-38FEE7F9B899}" destId="{BF24E800-3047-4D8A-B996-6B627DED94E3}" srcOrd="0" destOrd="0" presId="urn:microsoft.com/office/officeart/2008/layout/LinedList"/>
    <dgm:cxn modelId="{526B5D32-0512-461D-B872-BC0C510F615D}" type="presOf" srcId="{E04A679D-A897-4DCE-95C8-E67CF87A2044}" destId="{CECA5F1E-198B-438F-B1BB-6036000AF729}" srcOrd="0" destOrd="0" presId="urn:microsoft.com/office/officeart/2008/layout/LinedList"/>
    <dgm:cxn modelId="{BD4AAD32-F2DA-4E97-BFFF-117B35630C02}" srcId="{F169266E-5A93-42C2-B45B-A843544FD21F}" destId="{8C333645-CCF1-4B25-A1BB-38FEE7F9B899}" srcOrd="2" destOrd="0" parTransId="{8777AE52-7184-43E3-9E43-14BDAE6B7802}" sibTransId="{C6E58A3D-D37F-4713-BCA2-2FD767D1E5FB}"/>
    <dgm:cxn modelId="{C0BE203F-9572-471F-8BE1-AD5CE9082714}" srcId="{F169266E-5A93-42C2-B45B-A843544FD21F}" destId="{85C0B934-B3FC-4ACF-8E91-3B4FE41CDD98}" srcOrd="1" destOrd="0" parTransId="{843C8D98-9099-4279-BA95-46717018963D}" sibTransId="{C7426F4F-1430-4C40-8118-B78AD0D4A91F}"/>
    <dgm:cxn modelId="{4B023465-BD44-4866-9787-000CB95AB7DC}" srcId="{F169266E-5A93-42C2-B45B-A843544FD21F}" destId="{CC17BA16-6285-42A2-905A-3AAA25892114}" srcOrd="3" destOrd="0" parTransId="{09B12A20-0585-482D-A956-B02E033B4C29}" sibTransId="{EF2588B9-853C-4B5A-8FB4-A7D5AFFFDB46}"/>
    <dgm:cxn modelId="{F1A08685-276E-422A-8DD8-C9C10D342A98}" type="presOf" srcId="{F169266E-5A93-42C2-B45B-A843544FD21F}" destId="{CDA7EA38-DAC8-4F2F-AF00-C2A57008B9F2}" srcOrd="0" destOrd="0" presId="urn:microsoft.com/office/officeart/2008/layout/LinedList"/>
    <dgm:cxn modelId="{75C1CEB8-24F4-4D1A-ADF0-19945C69BCC3}" srcId="{F169266E-5A93-42C2-B45B-A843544FD21F}" destId="{E04A679D-A897-4DCE-95C8-E67CF87A2044}" srcOrd="0" destOrd="0" parTransId="{7A2EFD6E-A66C-4482-AB10-3A23219078D2}" sibTransId="{F4B6DD17-A43B-4BC7-9C6F-80C5CDD395A1}"/>
    <dgm:cxn modelId="{E01043DC-FAEE-487F-B593-F39BBED2D3DB}" type="presOf" srcId="{CC17BA16-6285-42A2-905A-3AAA25892114}" destId="{6E81F103-E084-47ED-A55A-05886BCB62E3}" srcOrd="0" destOrd="0" presId="urn:microsoft.com/office/officeart/2008/layout/LinedList"/>
    <dgm:cxn modelId="{BFACB9EA-E01F-4835-978C-A31B1D9066AD}" type="presOf" srcId="{85C0B934-B3FC-4ACF-8E91-3B4FE41CDD98}" destId="{06D532C4-68DF-4DA9-88C6-1C2B3581F1BE}" srcOrd="0" destOrd="0" presId="urn:microsoft.com/office/officeart/2008/layout/LinedList"/>
    <dgm:cxn modelId="{485ED6A0-9D36-4C43-BB3B-8A225D9F9B5D}" type="presParOf" srcId="{CDA7EA38-DAC8-4F2F-AF00-C2A57008B9F2}" destId="{0BE25B62-8B11-43D9-B434-BDA221F18F6D}" srcOrd="0" destOrd="0" presId="urn:microsoft.com/office/officeart/2008/layout/LinedList"/>
    <dgm:cxn modelId="{03ABB740-C8E9-4F3D-93C7-29BBC71B4DB5}" type="presParOf" srcId="{CDA7EA38-DAC8-4F2F-AF00-C2A57008B9F2}" destId="{7F379D1C-2F66-4CCE-839A-BEB50E12CD17}" srcOrd="1" destOrd="0" presId="urn:microsoft.com/office/officeart/2008/layout/LinedList"/>
    <dgm:cxn modelId="{05F94A38-925A-4E74-B0A4-7F43F5B181A1}" type="presParOf" srcId="{7F379D1C-2F66-4CCE-839A-BEB50E12CD17}" destId="{CECA5F1E-198B-438F-B1BB-6036000AF729}" srcOrd="0" destOrd="0" presId="urn:microsoft.com/office/officeart/2008/layout/LinedList"/>
    <dgm:cxn modelId="{C097844D-EBAF-48CA-8D3A-D1BCC40F9173}" type="presParOf" srcId="{7F379D1C-2F66-4CCE-839A-BEB50E12CD17}" destId="{267BCCED-6141-463A-834C-83BB92B29BC4}" srcOrd="1" destOrd="0" presId="urn:microsoft.com/office/officeart/2008/layout/LinedList"/>
    <dgm:cxn modelId="{008A8F10-2B24-4F7D-A593-8FE59F190042}" type="presParOf" srcId="{CDA7EA38-DAC8-4F2F-AF00-C2A57008B9F2}" destId="{BD865D2C-BA50-4404-90BB-9D92186D4F4D}" srcOrd="2" destOrd="0" presId="urn:microsoft.com/office/officeart/2008/layout/LinedList"/>
    <dgm:cxn modelId="{E3FB188C-D200-4BB1-9EA3-DFC355D95111}" type="presParOf" srcId="{CDA7EA38-DAC8-4F2F-AF00-C2A57008B9F2}" destId="{5AD27E6A-6AD7-4AD2-B6C9-A8E53DE4AD40}" srcOrd="3" destOrd="0" presId="urn:microsoft.com/office/officeart/2008/layout/LinedList"/>
    <dgm:cxn modelId="{AA6C18ED-CA53-4203-BA6F-809D909E7ABF}" type="presParOf" srcId="{5AD27E6A-6AD7-4AD2-B6C9-A8E53DE4AD40}" destId="{06D532C4-68DF-4DA9-88C6-1C2B3581F1BE}" srcOrd="0" destOrd="0" presId="urn:microsoft.com/office/officeart/2008/layout/LinedList"/>
    <dgm:cxn modelId="{39918F79-2205-45A1-B271-6951C9C26701}" type="presParOf" srcId="{5AD27E6A-6AD7-4AD2-B6C9-A8E53DE4AD40}" destId="{E11FB84D-7BAF-4A8E-B213-AC5F3AD285CE}" srcOrd="1" destOrd="0" presId="urn:microsoft.com/office/officeart/2008/layout/LinedList"/>
    <dgm:cxn modelId="{EAD350D0-7AA2-4079-A5F1-16CC47C069DE}" type="presParOf" srcId="{CDA7EA38-DAC8-4F2F-AF00-C2A57008B9F2}" destId="{A2B57FD3-6243-4C41-9CEF-94F95F323CCB}" srcOrd="4" destOrd="0" presId="urn:microsoft.com/office/officeart/2008/layout/LinedList"/>
    <dgm:cxn modelId="{D326FE0F-47BD-46DE-AF1A-A6C2B83C13F5}" type="presParOf" srcId="{CDA7EA38-DAC8-4F2F-AF00-C2A57008B9F2}" destId="{80EBFC60-DE90-43D5-83FB-F00D5579E28F}" srcOrd="5" destOrd="0" presId="urn:microsoft.com/office/officeart/2008/layout/LinedList"/>
    <dgm:cxn modelId="{4A09BA91-67D3-4E1E-AD9B-3AC9C9C76498}" type="presParOf" srcId="{80EBFC60-DE90-43D5-83FB-F00D5579E28F}" destId="{BF24E800-3047-4D8A-B996-6B627DED94E3}" srcOrd="0" destOrd="0" presId="urn:microsoft.com/office/officeart/2008/layout/LinedList"/>
    <dgm:cxn modelId="{E6CB9961-2B9C-430C-A58A-8F54FABB25AE}" type="presParOf" srcId="{80EBFC60-DE90-43D5-83FB-F00D5579E28F}" destId="{A92C1FEB-21FD-4F57-AC60-418E17D46754}" srcOrd="1" destOrd="0" presId="urn:microsoft.com/office/officeart/2008/layout/LinedList"/>
    <dgm:cxn modelId="{B416B653-4FD2-4D14-B065-859EF674640A}" type="presParOf" srcId="{CDA7EA38-DAC8-4F2F-AF00-C2A57008B9F2}" destId="{A4C2048D-7A1A-4C90-BB84-A6F8FBCC7BDB}" srcOrd="6" destOrd="0" presId="urn:microsoft.com/office/officeart/2008/layout/LinedList"/>
    <dgm:cxn modelId="{8867C500-5ABD-4573-B128-F095EB63C6AA}" type="presParOf" srcId="{CDA7EA38-DAC8-4F2F-AF00-C2A57008B9F2}" destId="{DDFD9619-333D-4A9A-9621-6F0C945DF037}" srcOrd="7" destOrd="0" presId="urn:microsoft.com/office/officeart/2008/layout/LinedList"/>
    <dgm:cxn modelId="{73BA4210-9B07-4739-8B19-3E4E93F0E411}" type="presParOf" srcId="{DDFD9619-333D-4A9A-9621-6F0C945DF037}" destId="{6E81F103-E084-47ED-A55A-05886BCB62E3}" srcOrd="0" destOrd="0" presId="urn:microsoft.com/office/officeart/2008/layout/LinedList"/>
    <dgm:cxn modelId="{2D082D84-DF7C-434F-B3C3-0B80929EE44E}" type="presParOf" srcId="{DDFD9619-333D-4A9A-9621-6F0C945DF037}" destId="{B32FC709-CD47-48B7-98A1-144108EAB1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79B169-B2C3-46AF-9F5F-F4CFFC75BEE5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F381575-B41F-49D3-B6D6-ED8E7DB0028D}">
      <dgm:prSet custT="1"/>
      <dgm:spPr/>
      <dgm:t>
        <a:bodyPr/>
        <a:lstStyle/>
        <a:p>
          <a:r>
            <a:rPr lang="pl-PL" sz="3200" b="0" dirty="0"/>
            <a:t>pojavljuje u rječnicima već od 18. stoljeća</a:t>
          </a:r>
          <a:endParaRPr lang="en-US" sz="3200" b="0" dirty="0"/>
        </a:p>
      </dgm:t>
    </dgm:pt>
    <dgm:pt modelId="{82149B7A-04DB-4913-9735-947A0379CA90}" type="parTrans" cxnId="{AD0E0582-1EF5-4F79-8CC4-0B3BF128AB02}">
      <dgm:prSet/>
      <dgm:spPr/>
      <dgm:t>
        <a:bodyPr/>
        <a:lstStyle/>
        <a:p>
          <a:endParaRPr lang="en-US"/>
        </a:p>
      </dgm:t>
    </dgm:pt>
    <dgm:pt modelId="{71AEE566-C12E-4334-B3C8-7A11B251BD7D}" type="sibTrans" cxnId="{AD0E0582-1EF5-4F79-8CC4-0B3BF128AB02}">
      <dgm:prSet/>
      <dgm:spPr/>
      <dgm:t>
        <a:bodyPr/>
        <a:lstStyle/>
        <a:p>
          <a:endParaRPr lang="en-US"/>
        </a:p>
      </dgm:t>
    </dgm:pt>
    <dgm:pt modelId="{D8D68D7E-32BA-4A04-9CC3-6CB5A452C649}">
      <dgm:prSet custT="1"/>
      <dgm:spPr/>
      <dgm:t>
        <a:bodyPr/>
        <a:lstStyle/>
        <a:p>
          <a:r>
            <a:rPr lang="hr-HR" sz="3200" b="0" dirty="0"/>
            <a:t>od kraja 19. stoljeća označava „vrstu  klasa nalik maloj batini”</a:t>
          </a:r>
          <a:endParaRPr lang="en-US" sz="3200" b="0" dirty="0"/>
        </a:p>
      </dgm:t>
    </dgm:pt>
    <dgm:pt modelId="{4AFF4494-0F86-4763-B51A-34FEB8ED63AB}" type="parTrans" cxnId="{65763C64-FF36-4A37-B51D-C0DC5A199B4A}">
      <dgm:prSet/>
      <dgm:spPr/>
      <dgm:t>
        <a:bodyPr/>
        <a:lstStyle/>
        <a:p>
          <a:endParaRPr lang="en-US"/>
        </a:p>
      </dgm:t>
    </dgm:pt>
    <dgm:pt modelId="{F36AD4CF-0DF8-42AC-8C4D-9E32E5D31A20}" type="sibTrans" cxnId="{65763C64-FF36-4A37-B51D-C0DC5A199B4A}">
      <dgm:prSet/>
      <dgm:spPr/>
      <dgm:t>
        <a:bodyPr/>
        <a:lstStyle/>
        <a:p>
          <a:endParaRPr lang="en-US"/>
        </a:p>
      </dgm:t>
    </dgm:pt>
    <dgm:pt modelId="{0CF2D539-EDB5-4E20-96C3-2B3CA1ED07B7}" type="pres">
      <dgm:prSet presAssocID="{C079B169-B2C3-46AF-9F5F-F4CFFC75BEE5}" presName="linear" presStyleCnt="0">
        <dgm:presLayoutVars>
          <dgm:animLvl val="lvl"/>
          <dgm:resizeHandles val="exact"/>
        </dgm:presLayoutVars>
      </dgm:prSet>
      <dgm:spPr/>
    </dgm:pt>
    <dgm:pt modelId="{FCA93F74-7A58-4868-B343-81C008676449}" type="pres">
      <dgm:prSet presAssocID="{DF381575-B41F-49D3-B6D6-ED8E7DB002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BAAFE5-BFAC-4E93-A4DC-74836216C40C}" type="pres">
      <dgm:prSet presAssocID="{71AEE566-C12E-4334-B3C8-7A11B251BD7D}" presName="spacer" presStyleCnt="0"/>
      <dgm:spPr/>
    </dgm:pt>
    <dgm:pt modelId="{2FBE6972-DDEA-4F98-B5C4-30173AC1D3BC}" type="pres">
      <dgm:prSet presAssocID="{D8D68D7E-32BA-4A04-9CC3-6CB5A452C64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FDE6F3C-9109-4F35-909C-83190C4605A8}" type="presOf" srcId="{D8D68D7E-32BA-4A04-9CC3-6CB5A452C649}" destId="{2FBE6972-DDEA-4F98-B5C4-30173AC1D3BC}" srcOrd="0" destOrd="0" presId="urn:microsoft.com/office/officeart/2005/8/layout/vList2"/>
    <dgm:cxn modelId="{65763C64-FF36-4A37-B51D-C0DC5A199B4A}" srcId="{C079B169-B2C3-46AF-9F5F-F4CFFC75BEE5}" destId="{D8D68D7E-32BA-4A04-9CC3-6CB5A452C649}" srcOrd="1" destOrd="0" parTransId="{4AFF4494-0F86-4763-B51A-34FEB8ED63AB}" sibTransId="{F36AD4CF-0DF8-42AC-8C4D-9E32E5D31A20}"/>
    <dgm:cxn modelId="{FC80E36F-A759-420C-9927-CCE4A2973254}" type="presOf" srcId="{C079B169-B2C3-46AF-9F5F-F4CFFC75BEE5}" destId="{0CF2D539-EDB5-4E20-96C3-2B3CA1ED07B7}" srcOrd="0" destOrd="0" presId="urn:microsoft.com/office/officeart/2005/8/layout/vList2"/>
    <dgm:cxn modelId="{AD0E0582-1EF5-4F79-8CC4-0B3BF128AB02}" srcId="{C079B169-B2C3-46AF-9F5F-F4CFFC75BEE5}" destId="{DF381575-B41F-49D3-B6D6-ED8E7DB0028D}" srcOrd="0" destOrd="0" parTransId="{82149B7A-04DB-4913-9735-947A0379CA90}" sibTransId="{71AEE566-C12E-4334-B3C8-7A11B251BD7D}"/>
    <dgm:cxn modelId="{8E4388F6-6DE5-4892-9FC1-FCCDF7A33613}" type="presOf" srcId="{DF381575-B41F-49D3-B6D6-ED8E7DB0028D}" destId="{FCA93F74-7A58-4868-B343-81C008676449}" srcOrd="0" destOrd="0" presId="urn:microsoft.com/office/officeart/2005/8/layout/vList2"/>
    <dgm:cxn modelId="{F1F241EE-FE86-455B-9DA2-7B1DFB7E779A}" type="presParOf" srcId="{0CF2D539-EDB5-4E20-96C3-2B3CA1ED07B7}" destId="{FCA93F74-7A58-4868-B343-81C008676449}" srcOrd="0" destOrd="0" presId="urn:microsoft.com/office/officeart/2005/8/layout/vList2"/>
    <dgm:cxn modelId="{AC877D40-6895-4481-BD4C-CB11BC6266E4}" type="presParOf" srcId="{0CF2D539-EDB5-4E20-96C3-2B3CA1ED07B7}" destId="{AABAAFE5-BFAC-4E93-A4DC-74836216C40C}" srcOrd="1" destOrd="0" presId="urn:microsoft.com/office/officeart/2005/8/layout/vList2"/>
    <dgm:cxn modelId="{3DCD85A0-6B55-48F1-BBA5-44EE48478A69}" type="presParOf" srcId="{0CF2D539-EDB5-4E20-96C3-2B3CA1ED07B7}" destId="{2FBE6972-DDEA-4F98-B5C4-30173AC1D3B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4185B5-F79A-470F-8CE3-90119C2ECDE0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A304E1-09DE-4D23-8161-AB6E2F1633EF}">
      <dgm:prSet custT="1"/>
      <dgm:spPr/>
      <dgm:t>
        <a:bodyPr/>
        <a:lstStyle/>
        <a:p>
          <a:r>
            <a:rPr lang="hr-HR" sz="2800" dirty="0"/>
            <a:t>miješaju se ručno:</a:t>
          </a:r>
          <a:endParaRPr lang="en-US" sz="2800" dirty="0"/>
        </a:p>
      </dgm:t>
    </dgm:pt>
    <dgm:pt modelId="{9F4E80C4-631B-4325-94BA-25EDBFDF0E02}" type="parTrans" cxnId="{940947B1-82B5-43FF-A116-F5AF3CFEAF77}">
      <dgm:prSet/>
      <dgm:spPr/>
      <dgm:t>
        <a:bodyPr/>
        <a:lstStyle/>
        <a:p>
          <a:endParaRPr lang="en-US"/>
        </a:p>
      </dgm:t>
    </dgm:pt>
    <dgm:pt modelId="{CB11DEA3-C7B6-4E12-ACD2-6D5BFE0C064C}" type="sibTrans" cxnId="{940947B1-82B5-43FF-A116-F5AF3CFEAF77}">
      <dgm:prSet/>
      <dgm:spPr/>
      <dgm:t>
        <a:bodyPr/>
        <a:lstStyle/>
        <a:p>
          <a:endParaRPr lang="en-US"/>
        </a:p>
      </dgm:t>
    </dgm:pt>
    <dgm:pt modelId="{7589738C-5D5A-4CA2-84B2-9EC4C3F069DC}">
      <dgm:prSet custT="1"/>
      <dgm:spPr/>
      <dgm:t>
        <a:bodyPr/>
        <a:lstStyle/>
        <a:p>
          <a:r>
            <a:rPr lang="hr-HR" sz="2800" dirty="0"/>
            <a:t>svježi kvasac (80 g)</a:t>
          </a:r>
          <a:endParaRPr lang="en-US" sz="2800" dirty="0"/>
        </a:p>
      </dgm:t>
    </dgm:pt>
    <dgm:pt modelId="{27FB55E7-1BEB-4CB3-86BC-A31794457A7A}" type="parTrans" cxnId="{E277F69E-768C-4C0E-B64B-037789B80E4F}">
      <dgm:prSet/>
      <dgm:spPr/>
      <dgm:t>
        <a:bodyPr/>
        <a:lstStyle/>
        <a:p>
          <a:endParaRPr lang="en-US"/>
        </a:p>
      </dgm:t>
    </dgm:pt>
    <dgm:pt modelId="{09B31154-E572-4BED-9245-B6DF95C36822}" type="sibTrans" cxnId="{E277F69E-768C-4C0E-B64B-037789B80E4F}">
      <dgm:prSet/>
      <dgm:spPr/>
      <dgm:t>
        <a:bodyPr/>
        <a:lstStyle/>
        <a:p>
          <a:endParaRPr lang="en-US"/>
        </a:p>
      </dgm:t>
    </dgm:pt>
    <dgm:pt modelId="{7D455071-99A5-44E0-9A36-2FDED487E92F}">
      <dgm:prSet custT="1"/>
      <dgm:spPr/>
      <dgm:t>
        <a:bodyPr/>
        <a:lstStyle/>
        <a:p>
          <a:r>
            <a:rPr lang="hr-HR" sz="2800" dirty="0"/>
            <a:t>šećer (do 10  g šećera) </a:t>
          </a:r>
          <a:endParaRPr lang="en-US" sz="2800" dirty="0"/>
        </a:p>
      </dgm:t>
    </dgm:pt>
    <dgm:pt modelId="{CFC6A4BC-B019-46EE-8B88-6CA912EE6D11}" type="parTrans" cxnId="{8CEEF819-0C2A-43DD-9F81-471AA41AD232}">
      <dgm:prSet/>
      <dgm:spPr/>
      <dgm:t>
        <a:bodyPr/>
        <a:lstStyle/>
        <a:p>
          <a:endParaRPr lang="en-US"/>
        </a:p>
      </dgm:t>
    </dgm:pt>
    <dgm:pt modelId="{46EAD15E-8F4A-4162-984F-79666981B694}" type="sibTrans" cxnId="{8CEEF819-0C2A-43DD-9F81-471AA41AD232}">
      <dgm:prSet/>
      <dgm:spPr/>
      <dgm:t>
        <a:bodyPr/>
        <a:lstStyle/>
        <a:p>
          <a:endParaRPr lang="en-US"/>
        </a:p>
      </dgm:t>
    </dgm:pt>
    <dgm:pt modelId="{914BE0D1-3C71-4B8C-9829-A355AE9203BE}">
      <dgm:prSet custT="1"/>
      <dgm:spPr/>
      <dgm:t>
        <a:bodyPr/>
        <a:lstStyle/>
        <a:p>
          <a:r>
            <a:rPr lang="hr-HR" sz="2800" dirty="0"/>
            <a:t>svježe mlijeko (do 2 dl mlijeka)</a:t>
          </a:r>
          <a:endParaRPr lang="en-US" sz="2800" dirty="0"/>
        </a:p>
      </dgm:t>
    </dgm:pt>
    <dgm:pt modelId="{6AFF3386-5E30-4E35-9B50-4824E9323F49}" type="parTrans" cxnId="{3B2F7CA9-88DE-4A6B-A30A-DC324F6F82C3}">
      <dgm:prSet/>
      <dgm:spPr/>
      <dgm:t>
        <a:bodyPr/>
        <a:lstStyle/>
        <a:p>
          <a:endParaRPr lang="en-US"/>
        </a:p>
      </dgm:t>
    </dgm:pt>
    <dgm:pt modelId="{D647B3D0-398A-4A6E-A9E8-99CBA07A001F}" type="sibTrans" cxnId="{3B2F7CA9-88DE-4A6B-A30A-DC324F6F82C3}">
      <dgm:prSet/>
      <dgm:spPr/>
      <dgm:t>
        <a:bodyPr/>
        <a:lstStyle/>
        <a:p>
          <a:endParaRPr lang="en-US"/>
        </a:p>
      </dgm:t>
    </dgm:pt>
    <dgm:pt modelId="{C7B99815-90B3-46AD-9BA3-3031D946172F}">
      <dgm:prSet custT="1"/>
      <dgm:spPr/>
      <dgm:t>
        <a:bodyPr/>
        <a:lstStyle/>
        <a:p>
          <a:r>
            <a:rPr lang="hr-HR" sz="2800" dirty="0"/>
            <a:t>uz dodatak jedne žlice brašna (do 15 g brašna</a:t>
          </a:r>
          <a:r>
            <a:rPr lang="hr-HR" sz="2000" dirty="0"/>
            <a:t>)</a:t>
          </a:r>
          <a:endParaRPr lang="en-US" sz="2000" dirty="0"/>
        </a:p>
      </dgm:t>
    </dgm:pt>
    <dgm:pt modelId="{FD2EBE33-696A-4DEC-A2CE-985E3EB6ADEF}" type="parTrans" cxnId="{92323D49-C6F8-4311-9AE5-DF11A4C562B1}">
      <dgm:prSet/>
      <dgm:spPr/>
      <dgm:t>
        <a:bodyPr/>
        <a:lstStyle/>
        <a:p>
          <a:endParaRPr lang="en-US"/>
        </a:p>
      </dgm:t>
    </dgm:pt>
    <dgm:pt modelId="{D7F417FE-1898-4C9E-B960-E4F58B5B0F8D}" type="sibTrans" cxnId="{92323D49-C6F8-4311-9AE5-DF11A4C562B1}">
      <dgm:prSet/>
      <dgm:spPr/>
      <dgm:t>
        <a:bodyPr/>
        <a:lstStyle/>
        <a:p>
          <a:endParaRPr lang="en-US"/>
        </a:p>
      </dgm:t>
    </dgm:pt>
    <dgm:pt modelId="{4B4A42F0-3D2A-48CA-B5D5-38020A1D1C09}" type="pres">
      <dgm:prSet presAssocID="{FB4185B5-F79A-470F-8CE3-90119C2ECDE0}" presName="vert0" presStyleCnt="0">
        <dgm:presLayoutVars>
          <dgm:dir/>
          <dgm:animOne val="branch"/>
          <dgm:animLvl val="lvl"/>
        </dgm:presLayoutVars>
      </dgm:prSet>
      <dgm:spPr/>
    </dgm:pt>
    <dgm:pt modelId="{1CA6777D-EB08-4426-80AF-328D0A664DE2}" type="pres">
      <dgm:prSet presAssocID="{60A304E1-09DE-4D23-8161-AB6E2F1633EF}" presName="thickLine" presStyleLbl="alignNode1" presStyleIdx="0" presStyleCnt="5"/>
      <dgm:spPr/>
    </dgm:pt>
    <dgm:pt modelId="{D58896D4-7326-40B5-A743-CAA183BCE1F7}" type="pres">
      <dgm:prSet presAssocID="{60A304E1-09DE-4D23-8161-AB6E2F1633EF}" presName="horz1" presStyleCnt="0"/>
      <dgm:spPr/>
    </dgm:pt>
    <dgm:pt modelId="{4A77CC76-B66C-4B1D-8CD9-E959710C41BA}" type="pres">
      <dgm:prSet presAssocID="{60A304E1-09DE-4D23-8161-AB6E2F1633EF}" presName="tx1" presStyleLbl="revTx" presStyleIdx="0" presStyleCnt="5"/>
      <dgm:spPr/>
    </dgm:pt>
    <dgm:pt modelId="{2BA8BF91-3D86-47EB-89A9-8D3B0016A90D}" type="pres">
      <dgm:prSet presAssocID="{60A304E1-09DE-4D23-8161-AB6E2F1633EF}" presName="vert1" presStyleCnt="0"/>
      <dgm:spPr/>
    </dgm:pt>
    <dgm:pt modelId="{DE79A1F0-A0B4-432C-8E60-2DC518549B3B}" type="pres">
      <dgm:prSet presAssocID="{7589738C-5D5A-4CA2-84B2-9EC4C3F069DC}" presName="thickLine" presStyleLbl="alignNode1" presStyleIdx="1" presStyleCnt="5"/>
      <dgm:spPr/>
    </dgm:pt>
    <dgm:pt modelId="{6682499C-7B86-41E5-AAD8-5182734AFEA8}" type="pres">
      <dgm:prSet presAssocID="{7589738C-5D5A-4CA2-84B2-9EC4C3F069DC}" presName="horz1" presStyleCnt="0"/>
      <dgm:spPr/>
    </dgm:pt>
    <dgm:pt modelId="{CDD41605-29AA-4FE3-8248-F22BF3BCFBDF}" type="pres">
      <dgm:prSet presAssocID="{7589738C-5D5A-4CA2-84B2-9EC4C3F069DC}" presName="tx1" presStyleLbl="revTx" presStyleIdx="1" presStyleCnt="5"/>
      <dgm:spPr/>
    </dgm:pt>
    <dgm:pt modelId="{FB7BF0A4-D5FE-4A49-91B4-BCCEF299BA74}" type="pres">
      <dgm:prSet presAssocID="{7589738C-5D5A-4CA2-84B2-9EC4C3F069DC}" presName="vert1" presStyleCnt="0"/>
      <dgm:spPr/>
    </dgm:pt>
    <dgm:pt modelId="{40F5273C-A29A-4420-815D-2852488B0B43}" type="pres">
      <dgm:prSet presAssocID="{7D455071-99A5-44E0-9A36-2FDED487E92F}" presName="thickLine" presStyleLbl="alignNode1" presStyleIdx="2" presStyleCnt="5"/>
      <dgm:spPr/>
    </dgm:pt>
    <dgm:pt modelId="{FFBAF539-B78C-4218-B36E-F9CA6AF0940D}" type="pres">
      <dgm:prSet presAssocID="{7D455071-99A5-44E0-9A36-2FDED487E92F}" presName="horz1" presStyleCnt="0"/>
      <dgm:spPr/>
    </dgm:pt>
    <dgm:pt modelId="{00C5041E-3D2E-487C-8CAF-7091571F252C}" type="pres">
      <dgm:prSet presAssocID="{7D455071-99A5-44E0-9A36-2FDED487E92F}" presName="tx1" presStyleLbl="revTx" presStyleIdx="2" presStyleCnt="5"/>
      <dgm:spPr/>
    </dgm:pt>
    <dgm:pt modelId="{60DF162B-EA21-4F93-A5D5-8003BA3C9A0E}" type="pres">
      <dgm:prSet presAssocID="{7D455071-99A5-44E0-9A36-2FDED487E92F}" presName="vert1" presStyleCnt="0"/>
      <dgm:spPr/>
    </dgm:pt>
    <dgm:pt modelId="{4EB35264-1FBA-4E53-A989-A471E93B8278}" type="pres">
      <dgm:prSet presAssocID="{914BE0D1-3C71-4B8C-9829-A355AE9203BE}" presName="thickLine" presStyleLbl="alignNode1" presStyleIdx="3" presStyleCnt="5"/>
      <dgm:spPr/>
    </dgm:pt>
    <dgm:pt modelId="{D91143E0-C8F9-4B93-8D6A-23912C3C025C}" type="pres">
      <dgm:prSet presAssocID="{914BE0D1-3C71-4B8C-9829-A355AE9203BE}" presName="horz1" presStyleCnt="0"/>
      <dgm:spPr/>
    </dgm:pt>
    <dgm:pt modelId="{8C989468-AD23-4768-9712-281685451E28}" type="pres">
      <dgm:prSet presAssocID="{914BE0D1-3C71-4B8C-9829-A355AE9203BE}" presName="tx1" presStyleLbl="revTx" presStyleIdx="3" presStyleCnt="5"/>
      <dgm:spPr/>
    </dgm:pt>
    <dgm:pt modelId="{DA860D1C-5527-4B5E-9EDE-68FDD49EE9E2}" type="pres">
      <dgm:prSet presAssocID="{914BE0D1-3C71-4B8C-9829-A355AE9203BE}" presName="vert1" presStyleCnt="0"/>
      <dgm:spPr/>
    </dgm:pt>
    <dgm:pt modelId="{55AF87D3-500B-4599-B4EF-A3AF1F16450D}" type="pres">
      <dgm:prSet presAssocID="{C7B99815-90B3-46AD-9BA3-3031D946172F}" presName="thickLine" presStyleLbl="alignNode1" presStyleIdx="4" presStyleCnt="5"/>
      <dgm:spPr/>
    </dgm:pt>
    <dgm:pt modelId="{4A202A65-B9C7-4A81-9B28-D19189FE70F6}" type="pres">
      <dgm:prSet presAssocID="{C7B99815-90B3-46AD-9BA3-3031D946172F}" presName="horz1" presStyleCnt="0"/>
      <dgm:spPr/>
    </dgm:pt>
    <dgm:pt modelId="{0FBBAC92-ABAE-4739-886E-B7D34224AD10}" type="pres">
      <dgm:prSet presAssocID="{C7B99815-90B3-46AD-9BA3-3031D946172F}" presName="tx1" presStyleLbl="revTx" presStyleIdx="4" presStyleCnt="5"/>
      <dgm:spPr/>
    </dgm:pt>
    <dgm:pt modelId="{9ED6DB2D-632F-4E85-8CEF-68E46C67705F}" type="pres">
      <dgm:prSet presAssocID="{C7B99815-90B3-46AD-9BA3-3031D946172F}" presName="vert1" presStyleCnt="0"/>
      <dgm:spPr/>
    </dgm:pt>
  </dgm:ptLst>
  <dgm:cxnLst>
    <dgm:cxn modelId="{A0A23917-1D04-4F11-8269-F820EA42B6A7}" type="presOf" srcId="{60A304E1-09DE-4D23-8161-AB6E2F1633EF}" destId="{4A77CC76-B66C-4B1D-8CD9-E959710C41BA}" srcOrd="0" destOrd="0" presId="urn:microsoft.com/office/officeart/2008/layout/LinedList"/>
    <dgm:cxn modelId="{8CEEF819-0C2A-43DD-9F81-471AA41AD232}" srcId="{FB4185B5-F79A-470F-8CE3-90119C2ECDE0}" destId="{7D455071-99A5-44E0-9A36-2FDED487E92F}" srcOrd="2" destOrd="0" parTransId="{CFC6A4BC-B019-46EE-8B88-6CA912EE6D11}" sibTransId="{46EAD15E-8F4A-4162-984F-79666981B694}"/>
    <dgm:cxn modelId="{92323D49-C6F8-4311-9AE5-DF11A4C562B1}" srcId="{FB4185B5-F79A-470F-8CE3-90119C2ECDE0}" destId="{C7B99815-90B3-46AD-9BA3-3031D946172F}" srcOrd="4" destOrd="0" parTransId="{FD2EBE33-696A-4DEC-A2CE-985E3EB6ADEF}" sibTransId="{D7F417FE-1898-4C9E-B960-E4F58B5B0F8D}"/>
    <dgm:cxn modelId="{95D93353-226C-4CBF-85AA-EEC1560D1A67}" type="presOf" srcId="{FB4185B5-F79A-470F-8CE3-90119C2ECDE0}" destId="{4B4A42F0-3D2A-48CA-B5D5-38020A1D1C09}" srcOrd="0" destOrd="0" presId="urn:microsoft.com/office/officeart/2008/layout/LinedList"/>
    <dgm:cxn modelId="{7F8B048D-58A4-4AFC-A0FD-67A720F3E232}" type="presOf" srcId="{7589738C-5D5A-4CA2-84B2-9EC4C3F069DC}" destId="{CDD41605-29AA-4FE3-8248-F22BF3BCFBDF}" srcOrd="0" destOrd="0" presId="urn:microsoft.com/office/officeart/2008/layout/LinedList"/>
    <dgm:cxn modelId="{E277F69E-768C-4C0E-B64B-037789B80E4F}" srcId="{FB4185B5-F79A-470F-8CE3-90119C2ECDE0}" destId="{7589738C-5D5A-4CA2-84B2-9EC4C3F069DC}" srcOrd="1" destOrd="0" parTransId="{27FB55E7-1BEB-4CB3-86BC-A31794457A7A}" sibTransId="{09B31154-E572-4BED-9245-B6DF95C36822}"/>
    <dgm:cxn modelId="{3B2F7CA9-88DE-4A6B-A30A-DC324F6F82C3}" srcId="{FB4185B5-F79A-470F-8CE3-90119C2ECDE0}" destId="{914BE0D1-3C71-4B8C-9829-A355AE9203BE}" srcOrd="3" destOrd="0" parTransId="{6AFF3386-5E30-4E35-9B50-4824E9323F49}" sibTransId="{D647B3D0-398A-4A6E-A9E8-99CBA07A001F}"/>
    <dgm:cxn modelId="{940947B1-82B5-43FF-A116-F5AF3CFEAF77}" srcId="{FB4185B5-F79A-470F-8CE3-90119C2ECDE0}" destId="{60A304E1-09DE-4D23-8161-AB6E2F1633EF}" srcOrd="0" destOrd="0" parTransId="{9F4E80C4-631B-4325-94BA-25EDBFDF0E02}" sibTransId="{CB11DEA3-C7B6-4E12-ACD2-6D5BFE0C064C}"/>
    <dgm:cxn modelId="{35BF70BB-59B0-4393-8392-747C86816B0F}" type="presOf" srcId="{C7B99815-90B3-46AD-9BA3-3031D946172F}" destId="{0FBBAC92-ABAE-4739-886E-B7D34224AD10}" srcOrd="0" destOrd="0" presId="urn:microsoft.com/office/officeart/2008/layout/LinedList"/>
    <dgm:cxn modelId="{3F346EBC-724C-456C-A89E-878E2C3D1580}" type="presOf" srcId="{7D455071-99A5-44E0-9A36-2FDED487E92F}" destId="{00C5041E-3D2E-487C-8CAF-7091571F252C}" srcOrd="0" destOrd="0" presId="urn:microsoft.com/office/officeart/2008/layout/LinedList"/>
    <dgm:cxn modelId="{7F0089D1-5D43-402C-9681-CD090ABEE66E}" type="presOf" srcId="{914BE0D1-3C71-4B8C-9829-A355AE9203BE}" destId="{8C989468-AD23-4768-9712-281685451E28}" srcOrd="0" destOrd="0" presId="urn:microsoft.com/office/officeart/2008/layout/LinedList"/>
    <dgm:cxn modelId="{1B5B93B2-2444-4687-9F1D-425A4A932823}" type="presParOf" srcId="{4B4A42F0-3D2A-48CA-B5D5-38020A1D1C09}" destId="{1CA6777D-EB08-4426-80AF-328D0A664DE2}" srcOrd="0" destOrd="0" presId="urn:microsoft.com/office/officeart/2008/layout/LinedList"/>
    <dgm:cxn modelId="{94D44740-F7C3-4DA9-AC92-0CB9A6DD8A23}" type="presParOf" srcId="{4B4A42F0-3D2A-48CA-B5D5-38020A1D1C09}" destId="{D58896D4-7326-40B5-A743-CAA183BCE1F7}" srcOrd="1" destOrd="0" presId="urn:microsoft.com/office/officeart/2008/layout/LinedList"/>
    <dgm:cxn modelId="{F7104727-0D86-44AA-BB52-60607474512F}" type="presParOf" srcId="{D58896D4-7326-40B5-A743-CAA183BCE1F7}" destId="{4A77CC76-B66C-4B1D-8CD9-E959710C41BA}" srcOrd="0" destOrd="0" presId="urn:microsoft.com/office/officeart/2008/layout/LinedList"/>
    <dgm:cxn modelId="{5C2A5108-8F29-49F6-9962-F20A153C16AD}" type="presParOf" srcId="{D58896D4-7326-40B5-A743-CAA183BCE1F7}" destId="{2BA8BF91-3D86-47EB-89A9-8D3B0016A90D}" srcOrd="1" destOrd="0" presId="urn:microsoft.com/office/officeart/2008/layout/LinedList"/>
    <dgm:cxn modelId="{E344A203-6458-4D9C-8607-13A9213A6A42}" type="presParOf" srcId="{4B4A42F0-3D2A-48CA-B5D5-38020A1D1C09}" destId="{DE79A1F0-A0B4-432C-8E60-2DC518549B3B}" srcOrd="2" destOrd="0" presId="urn:microsoft.com/office/officeart/2008/layout/LinedList"/>
    <dgm:cxn modelId="{06FDEB25-D745-4EAC-9160-ED37661D4790}" type="presParOf" srcId="{4B4A42F0-3D2A-48CA-B5D5-38020A1D1C09}" destId="{6682499C-7B86-41E5-AAD8-5182734AFEA8}" srcOrd="3" destOrd="0" presId="urn:microsoft.com/office/officeart/2008/layout/LinedList"/>
    <dgm:cxn modelId="{891EBAA3-F710-458B-B388-C5F82E6A4757}" type="presParOf" srcId="{6682499C-7B86-41E5-AAD8-5182734AFEA8}" destId="{CDD41605-29AA-4FE3-8248-F22BF3BCFBDF}" srcOrd="0" destOrd="0" presId="urn:microsoft.com/office/officeart/2008/layout/LinedList"/>
    <dgm:cxn modelId="{FA5D04B8-3FCA-4A6C-90D6-8A9C5D5157B0}" type="presParOf" srcId="{6682499C-7B86-41E5-AAD8-5182734AFEA8}" destId="{FB7BF0A4-D5FE-4A49-91B4-BCCEF299BA74}" srcOrd="1" destOrd="0" presId="urn:microsoft.com/office/officeart/2008/layout/LinedList"/>
    <dgm:cxn modelId="{27ACD942-6F04-4BD4-8C9E-D4D7EBBA6C0D}" type="presParOf" srcId="{4B4A42F0-3D2A-48CA-B5D5-38020A1D1C09}" destId="{40F5273C-A29A-4420-815D-2852488B0B43}" srcOrd="4" destOrd="0" presId="urn:microsoft.com/office/officeart/2008/layout/LinedList"/>
    <dgm:cxn modelId="{612F304F-85D8-42EC-AC57-E94CF888BCC6}" type="presParOf" srcId="{4B4A42F0-3D2A-48CA-B5D5-38020A1D1C09}" destId="{FFBAF539-B78C-4218-B36E-F9CA6AF0940D}" srcOrd="5" destOrd="0" presId="urn:microsoft.com/office/officeart/2008/layout/LinedList"/>
    <dgm:cxn modelId="{47E11540-E760-40B1-AC21-0F298E67E2CC}" type="presParOf" srcId="{FFBAF539-B78C-4218-B36E-F9CA6AF0940D}" destId="{00C5041E-3D2E-487C-8CAF-7091571F252C}" srcOrd="0" destOrd="0" presId="urn:microsoft.com/office/officeart/2008/layout/LinedList"/>
    <dgm:cxn modelId="{E03A054A-DF44-4A8C-BD35-CE0FFEDE49C9}" type="presParOf" srcId="{FFBAF539-B78C-4218-B36E-F9CA6AF0940D}" destId="{60DF162B-EA21-4F93-A5D5-8003BA3C9A0E}" srcOrd="1" destOrd="0" presId="urn:microsoft.com/office/officeart/2008/layout/LinedList"/>
    <dgm:cxn modelId="{A9A17725-DC37-4A10-A5FE-603392472F1C}" type="presParOf" srcId="{4B4A42F0-3D2A-48CA-B5D5-38020A1D1C09}" destId="{4EB35264-1FBA-4E53-A989-A471E93B8278}" srcOrd="6" destOrd="0" presId="urn:microsoft.com/office/officeart/2008/layout/LinedList"/>
    <dgm:cxn modelId="{27289493-921D-4F16-BA4E-6670A1FC460E}" type="presParOf" srcId="{4B4A42F0-3D2A-48CA-B5D5-38020A1D1C09}" destId="{D91143E0-C8F9-4B93-8D6A-23912C3C025C}" srcOrd="7" destOrd="0" presId="urn:microsoft.com/office/officeart/2008/layout/LinedList"/>
    <dgm:cxn modelId="{B34242A7-1024-4380-A5A9-DA99A6A397C1}" type="presParOf" srcId="{D91143E0-C8F9-4B93-8D6A-23912C3C025C}" destId="{8C989468-AD23-4768-9712-281685451E28}" srcOrd="0" destOrd="0" presId="urn:microsoft.com/office/officeart/2008/layout/LinedList"/>
    <dgm:cxn modelId="{4B97CE0D-94E4-4974-939C-0010956F9607}" type="presParOf" srcId="{D91143E0-C8F9-4B93-8D6A-23912C3C025C}" destId="{DA860D1C-5527-4B5E-9EDE-68FDD49EE9E2}" srcOrd="1" destOrd="0" presId="urn:microsoft.com/office/officeart/2008/layout/LinedList"/>
    <dgm:cxn modelId="{55D9DF9D-DC52-47C7-8CD9-9396E2ACCBD0}" type="presParOf" srcId="{4B4A42F0-3D2A-48CA-B5D5-38020A1D1C09}" destId="{55AF87D3-500B-4599-B4EF-A3AF1F16450D}" srcOrd="8" destOrd="0" presId="urn:microsoft.com/office/officeart/2008/layout/LinedList"/>
    <dgm:cxn modelId="{9F1E1114-42F2-4732-B898-8413B9333717}" type="presParOf" srcId="{4B4A42F0-3D2A-48CA-B5D5-38020A1D1C09}" destId="{4A202A65-B9C7-4A81-9B28-D19189FE70F6}" srcOrd="9" destOrd="0" presId="urn:microsoft.com/office/officeart/2008/layout/LinedList"/>
    <dgm:cxn modelId="{E84CEB0E-4922-472D-9551-9D43D9D781A2}" type="presParOf" srcId="{4A202A65-B9C7-4A81-9B28-D19189FE70F6}" destId="{0FBBAC92-ABAE-4739-886E-B7D34224AD10}" srcOrd="0" destOrd="0" presId="urn:microsoft.com/office/officeart/2008/layout/LinedList"/>
    <dgm:cxn modelId="{339C3CD2-CD8C-41BB-BF03-3CD2C67DC67D}" type="presParOf" srcId="{4A202A65-B9C7-4A81-9B28-D19189FE70F6}" destId="{9ED6DB2D-632F-4E85-8CEF-68E46C6770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5E2D12-3151-4F5F-9FD0-8E52AB73BB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4524D-6E43-492E-A034-88EB3223A687}">
      <dgm:prSet/>
      <dgm:spPr/>
      <dgm:t>
        <a:bodyPr/>
        <a:lstStyle/>
        <a:p>
          <a:r>
            <a:rPr lang="hr-HR" dirty="0"/>
            <a:t>Dobivena smjesa, izmiješa se ručno s preostalom  količinom</a:t>
          </a:r>
          <a:endParaRPr lang="en-US" dirty="0"/>
        </a:p>
      </dgm:t>
    </dgm:pt>
    <dgm:pt modelId="{8C32E70A-8CDC-4C9B-845C-A827DB239236}" type="parTrans" cxnId="{C27C67A5-B196-44B1-B429-F917E96CF759}">
      <dgm:prSet/>
      <dgm:spPr/>
      <dgm:t>
        <a:bodyPr/>
        <a:lstStyle/>
        <a:p>
          <a:endParaRPr lang="en-US"/>
        </a:p>
      </dgm:t>
    </dgm:pt>
    <dgm:pt modelId="{D0C212C3-9823-4C64-8D34-6B52A3DDAA14}" type="sibTrans" cxnId="{C27C67A5-B196-44B1-B429-F917E96CF759}">
      <dgm:prSet/>
      <dgm:spPr/>
      <dgm:t>
        <a:bodyPr/>
        <a:lstStyle/>
        <a:p>
          <a:endParaRPr lang="en-US"/>
        </a:p>
      </dgm:t>
    </dgm:pt>
    <dgm:pt modelId="{0EF4CE64-7200-4775-8148-11AB0F6D7D5E}">
      <dgm:prSet/>
      <dgm:spPr/>
      <dgm:t>
        <a:bodyPr/>
        <a:lstStyle/>
        <a:p>
          <a:r>
            <a:rPr lang="hr-HR" sz="3100" dirty="0"/>
            <a:t>brašna (do 985 g),</a:t>
          </a:r>
          <a:endParaRPr lang="en-US" sz="3100" dirty="0"/>
        </a:p>
      </dgm:t>
    </dgm:pt>
    <dgm:pt modelId="{2CCB8FDA-07F6-474E-AC70-6397F8CE0F2A}" type="parTrans" cxnId="{D1A9A1F8-265D-43D4-B54C-82D9F365BC06}">
      <dgm:prSet/>
      <dgm:spPr/>
      <dgm:t>
        <a:bodyPr/>
        <a:lstStyle/>
        <a:p>
          <a:endParaRPr lang="en-US"/>
        </a:p>
      </dgm:t>
    </dgm:pt>
    <dgm:pt modelId="{49AACF9F-C9EB-4CA9-A190-B49A2532DC47}" type="sibTrans" cxnId="{D1A9A1F8-265D-43D4-B54C-82D9F365BC06}">
      <dgm:prSet/>
      <dgm:spPr/>
      <dgm:t>
        <a:bodyPr/>
        <a:lstStyle/>
        <a:p>
          <a:endParaRPr lang="en-US"/>
        </a:p>
      </dgm:t>
    </dgm:pt>
    <dgm:pt modelId="{5AFA0ABA-301E-4856-A798-8FE0B12CFFD5}">
      <dgm:prSet/>
      <dgm:spPr/>
      <dgm:t>
        <a:bodyPr/>
        <a:lstStyle/>
        <a:p>
          <a:r>
            <a:rPr lang="hr-HR" sz="3100" dirty="0"/>
            <a:t>suncokretovim (ili biljnim) uljem (2—3 dl), </a:t>
          </a:r>
          <a:endParaRPr lang="en-US" sz="3100" dirty="0"/>
        </a:p>
      </dgm:t>
    </dgm:pt>
    <dgm:pt modelId="{0013A19E-098E-41AD-B167-184B6C691F2E}" type="parTrans" cxnId="{B0606A9F-9784-4CA8-935B-C0D66375ED42}">
      <dgm:prSet/>
      <dgm:spPr/>
      <dgm:t>
        <a:bodyPr/>
        <a:lstStyle/>
        <a:p>
          <a:endParaRPr lang="en-US"/>
        </a:p>
      </dgm:t>
    </dgm:pt>
    <dgm:pt modelId="{9EC9BB46-F2E2-4673-9D49-7D806063367B}" type="sibTrans" cxnId="{B0606A9F-9784-4CA8-935B-C0D66375ED42}">
      <dgm:prSet/>
      <dgm:spPr/>
      <dgm:t>
        <a:bodyPr/>
        <a:lstStyle/>
        <a:p>
          <a:endParaRPr lang="en-US"/>
        </a:p>
      </dgm:t>
    </dgm:pt>
    <dgm:pt modelId="{B31A57D7-51C9-4B6E-8C62-B8267DAAE579}">
      <dgm:prSet custT="1"/>
      <dgm:spPr/>
      <dgm:t>
        <a:bodyPr/>
        <a:lstStyle/>
        <a:p>
          <a:r>
            <a:rPr lang="hr-HR" sz="3100" dirty="0"/>
            <a:t>preostalom </a:t>
          </a:r>
          <a:r>
            <a:rPr lang="hr-HR" sz="3600" dirty="0"/>
            <a:t>količinom</a:t>
          </a:r>
          <a:r>
            <a:rPr lang="hr-HR" sz="3100" dirty="0"/>
            <a:t>  mlijeka (4-5 dl) </a:t>
          </a:r>
          <a:endParaRPr lang="en-US" sz="3100" dirty="0"/>
        </a:p>
      </dgm:t>
    </dgm:pt>
    <dgm:pt modelId="{B11EC2C5-C091-4B17-B0BA-464B9F7133D6}" type="parTrans" cxnId="{DB959ADE-618F-4550-A0BD-F35DCAE19CA8}">
      <dgm:prSet/>
      <dgm:spPr/>
      <dgm:t>
        <a:bodyPr/>
        <a:lstStyle/>
        <a:p>
          <a:endParaRPr lang="en-US"/>
        </a:p>
      </dgm:t>
    </dgm:pt>
    <dgm:pt modelId="{A3076EE2-0C50-43E3-9692-F5FF63850378}" type="sibTrans" cxnId="{DB959ADE-618F-4550-A0BD-F35DCAE19CA8}">
      <dgm:prSet/>
      <dgm:spPr/>
      <dgm:t>
        <a:bodyPr/>
        <a:lstStyle/>
        <a:p>
          <a:endParaRPr lang="en-US"/>
        </a:p>
      </dgm:t>
    </dgm:pt>
    <dgm:pt modelId="{89F2204D-0E26-4DFA-83D0-CF8406B42D51}">
      <dgm:prSet/>
      <dgm:spPr/>
      <dgm:t>
        <a:bodyPr/>
        <a:lstStyle/>
        <a:p>
          <a:r>
            <a:rPr lang="hr-HR" sz="3100" dirty="0"/>
            <a:t>soli (do 3 g)</a:t>
          </a:r>
          <a:endParaRPr lang="en-US" sz="3100" dirty="0"/>
        </a:p>
      </dgm:t>
    </dgm:pt>
    <dgm:pt modelId="{446DE164-B47F-4310-8079-8985B99B85FD}" type="parTrans" cxnId="{2FE027F8-DEC2-4982-9ADF-3399576A750E}">
      <dgm:prSet/>
      <dgm:spPr/>
      <dgm:t>
        <a:bodyPr/>
        <a:lstStyle/>
        <a:p>
          <a:endParaRPr lang="en-US"/>
        </a:p>
      </dgm:t>
    </dgm:pt>
    <dgm:pt modelId="{BA7CACE0-1FD9-45C3-AA19-636D0CDE40AD}" type="sibTrans" cxnId="{2FE027F8-DEC2-4982-9ADF-3399576A750E}">
      <dgm:prSet/>
      <dgm:spPr/>
      <dgm:t>
        <a:bodyPr/>
        <a:lstStyle/>
        <a:p>
          <a:endParaRPr lang="en-US"/>
        </a:p>
      </dgm:t>
    </dgm:pt>
    <dgm:pt modelId="{4EC3B2F4-D3C4-47CD-B2A4-6FFECE21939B}">
      <dgm:prSet/>
      <dgm:spPr/>
      <dgm:t>
        <a:bodyPr/>
        <a:lstStyle/>
        <a:p>
          <a:endParaRPr lang="en-US" sz="3100" dirty="0"/>
        </a:p>
      </dgm:t>
    </dgm:pt>
    <dgm:pt modelId="{BEC20ACA-E0FE-431A-98D0-5EB771E6D609}" type="parTrans" cxnId="{A1D0F048-0DEB-483D-B51D-11C0C5B4D4C2}">
      <dgm:prSet/>
      <dgm:spPr/>
      <dgm:t>
        <a:bodyPr/>
        <a:lstStyle/>
        <a:p>
          <a:endParaRPr lang="hr-HR"/>
        </a:p>
      </dgm:t>
    </dgm:pt>
    <dgm:pt modelId="{34AC29A6-8B78-41FD-BD08-3994CCB0CF1E}" type="sibTrans" cxnId="{A1D0F048-0DEB-483D-B51D-11C0C5B4D4C2}">
      <dgm:prSet/>
      <dgm:spPr/>
      <dgm:t>
        <a:bodyPr/>
        <a:lstStyle/>
        <a:p>
          <a:endParaRPr lang="hr-HR"/>
        </a:p>
      </dgm:t>
    </dgm:pt>
    <dgm:pt modelId="{EEA5402C-0A9A-4E42-B8C4-CB02C1AFD236}" type="pres">
      <dgm:prSet presAssocID="{D15E2D12-3151-4F5F-9FD0-8E52AB73BB5A}" presName="linear" presStyleCnt="0">
        <dgm:presLayoutVars>
          <dgm:animLvl val="lvl"/>
          <dgm:resizeHandles val="exact"/>
        </dgm:presLayoutVars>
      </dgm:prSet>
      <dgm:spPr/>
    </dgm:pt>
    <dgm:pt modelId="{81F206DB-B634-42B3-9066-B6DBA1580C32}" type="pres">
      <dgm:prSet presAssocID="{3654524D-6E43-492E-A034-88EB3223A687}" presName="parentText" presStyleLbl="node1" presStyleIdx="0" presStyleCnt="1" custLinFactNeighborX="-368" custLinFactNeighborY="-13567">
        <dgm:presLayoutVars>
          <dgm:chMax val="0"/>
          <dgm:bulletEnabled val="1"/>
        </dgm:presLayoutVars>
      </dgm:prSet>
      <dgm:spPr/>
    </dgm:pt>
    <dgm:pt modelId="{2780304F-01CE-4181-B70B-A660E838D9FE}" type="pres">
      <dgm:prSet presAssocID="{3654524D-6E43-492E-A034-88EB3223A68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7A08204-B438-43AA-983C-C3290559995B}" type="presOf" srcId="{D15E2D12-3151-4F5F-9FD0-8E52AB73BB5A}" destId="{EEA5402C-0A9A-4E42-B8C4-CB02C1AFD236}" srcOrd="0" destOrd="0" presId="urn:microsoft.com/office/officeart/2005/8/layout/vList2"/>
    <dgm:cxn modelId="{7C698A24-DFA0-48DD-ADD4-DEA7F889C043}" type="presOf" srcId="{4EC3B2F4-D3C4-47CD-B2A4-6FFECE21939B}" destId="{2780304F-01CE-4181-B70B-A660E838D9FE}" srcOrd="0" destOrd="0" presId="urn:microsoft.com/office/officeart/2005/8/layout/vList2"/>
    <dgm:cxn modelId="{93A40F36-3B95-4DFF-A7C8-96D1BEC19FCB}" type="presOf" srcId="{5AFA0ABA-301E-4856-A798-8FE0B12CFFD5}" destId="{2780304F-01CE-4181-B70B-A660E838D9FE}" srcOrd="0" destOrd="2" presId="urn:microsoft.com/office/officeart/2005/8/layout/vList2"/>
    <dgm:cxn modelId="{34275267-978A-4D08-8B51-C67C35284923}" type="presOf" srcId="{89F2204D-0E26-4DFA-83D0-CF8406B42D51}" destId="{2780304F-01CE-4181-B70B-A660E838D9FE}" srcOrd="0" destOrd="4" presId="urn:microsoft.com/office/officeart/2005/8/layout/vList2"/>
    <dgm:cxn modelId="{A1D0F048-0DEB-483D-B51D-11C0C5B4D4C2}" srcId="{3654524D-6E43-492E-A034-88EB3223A687}" destId="{4EC3B2F4-D3C4-47CD-B2A4-6FFECE21939B}" srcOrd="0" destOrd="0" parTransId="{BEC20ACA-E0FE-431A-98D0-5EB771E6D609}" sibTransId="{34AC29A6-8B78-41FD-BD08-3994CCB0CF1E}"/>
    <dgm:cxn modelId="{B0606A9F-9784-4CA8-935B-C0D66375ED42}" srcId="{3654524D-6E43-492E-A034-88EB3223A687}" destId="{5AFA0ABA-301E-4856-A798-8FE0B12CFFD5}" srcOrd="2" destOrd="0" parTransId="{0013A19E-098E-41AD-B167-184B6C691F2E}" sibTransId="{9EC9BB46-F2E2-4673-9D49-7D806063367B}"/>
    <dgm:cxn modelId="{C27C67A5-B196-44B1-B429-F917E96CF759}" srcId="{D15E2D12-3151-4F5F-9FD0-8E52AB73BB5A}" destId="{3654524D-6E43-492E-A034-88EB3223A687}" srcOrd="0" destOrd="0" parTransId="{8C32E70A-8CDC-4C9B-845C-A827DB239236}" sibTransId="{D0C212C3-9823-4C64-8D34-6B52A3DDAA14}"/>
    <dgm:cxn modelId="{178E2EAB-401A-4C8F-89C0-45927CFB0739}" type="presOf" srcId="{0EF4CE64-7200-4775-8148-11AB0F6D7D5E}" destId="{2780304F-01CE-4181-B70B-A660E838D9FE}" srcOrd="0" destOrd="1" presId="urn:microsoft.com/office/officeart/2005/8/layout/vList2"/>
    <dgm:cxn modelId="{0B0EDBBC-0311-4201-B1C7-D322B33CEE2F}" type="presOf" srcId="{B31A57D7-51C9-4B6E-8C62-B8267DAAE579}" destId="{2780304F-01CE-4181-B70B-A660E838D9FE}" srcOrd="0" destOrd="3" presId="urn:microsoft.com/office/officeart/2005/8/layout/vList2"/>
    <dgm:cxn modelId="{DB959ADE-618F-4550-A0BD-F35DCAE19CA8}" srcId="{3654524D-6E43-492E-A034-88EB3223A687}" destId="{B31A57D7-51C9-4B6E-8C62-B8267DAAE579}" srcOrd="3" destOrd="0" parTransId="{B11EC2C5-C091-4B17-B0BA-464B9F7133D6}" sibTransId="{A3076EE2-0C50-43E3-9692-F5FF63850378}"/>
    <dgm:cxn modelId="{AE09DDF0-3769-4578-9CC2-F8F923733D0D}" type="presOf" srcId="{3654524D-6E43-492E-A034-88EB3223A687}" destId="{81F206DB-B634-42B3-9066-B6DBA1580C32}" srcOrd="0" destOrd="0" presId="urn:microsoft.com/office/officeart/2005/8/layout/vList2"/>
    <dgm:cxn modelId="{2FE027F8-DEC2-4982-9ADF-3399576A750E}" srcId="{3654524D-6E43-492E-A034-88EB3223A687}" destId="{89F2204D-0E26-4DFA-83D0-CF8406B42D51}" srcOrd="4" destOrd="0" parTransId="{446DE164-B47F-4310-8079-8985B99B85FD}" sibTransId="{BA7CACE0-1FD9-45C3-AA19-636D0CDE40AD}"/>
    <dgm:cxn modelId="{D1A9A1F8-265D-43D4-B54C-82D9F365BC06}" srcId="{3654524D-6E43-492E-A034-88EB3223A687}" destId="{0EF4CE64-7200-4775-8148-11AB0F6D7D5E}" srcOrd="1" destOrd="0" parTransId="{2CCB8FDA-07F6-474E-AC70-6397F8CE0F2A}" sibTransId="{49AACF9F-C9EB-4CA9-A190-B49A2532DC47}"/>
    <dgm:cxn modelId="{1EE7E44F-93F3-4595-820A-1D25D13C3401}" type="presParOf" srcId="{EEA5402C-0A9A-4E42-B8C4-CB02C1AFD236}" destId="{81F206DB-B634-42B3-9066-B6DBA1580C32}" srcOrd="0" destOrd="0" presId="urn:microsoft.com/office/officeart/2005/8/layout/vList2"/>
    <dgm:cxn modelId="{21D9ED7D-6555-46D7-A5AE-0F88AE772F93}" type="presParOf" srcId="{EEA5402C-0A9A-4E42-B8C4-CB02C1AFD236}" destId="{2780304F-01CE-4181-B70B-A660E838D9F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BE148-3F6F-4E53-969E-30109989B56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522BB9-4051-4029-84CB-EAF778DF9713}">
      <dgm:prSet/>
      <dgm:spPr/>
      <dgm:t>
        <a:bodyPr/>
        <a:lstStyle/>
        <a:p>
          <a:r>
            <a:rPr lang="it-IT" dirty="0" err="1"/>
            <a:t>prutić</a:t>
          </a:r>
          <a:r>
            <a:rPr lang="it-IT" dirty="0"/>
            <a:t> mora imati 4 </a:t>
          </a:r>
          <a:r>
            <a:rPr lang="it-IT" dirty="0" err="1"/>
            <a:t>nabora</a:t>
          </a:r>
          <a:endParaRPr lang="en-US" dirty="0"/>
        </a:p>
      </dgm:t>
    </dgm:pt>
    <dgm:pt modelId="{48ED0E1C-39A3-466F-8FE5-78BE6B1439B6}" type="parTrans" cxnId="{F60DE3AB-4C24-4B67-9575-1B27D31632DC}">
      <dgm:prSet/>
      <dgm:spPr/>
      <dgm:t>
        <a:bodyPr/>
        <a:lstStyle/>
        <a:p>
          <a:endParaRPr lang="en-US"/>
        </a:p>
      </dgm:t>
    </dgm:pt>
    <dgm:pt modelId="{D05F176D-13FF-49AD-AF9E-A0588AFF6219}" type="sibTrans" cxnId="{F60DE3AB-4C24-4B67-9575-1B27D31632DC}">
      <dgm:prSet/>
      <dgm:spPr/>
      <dgm:t>
        <a:bodyPr/>
        <a:lstStyle/>
        <a:p>
          <a:endParaRPr lang="en-US"/>
        </a:p>
      </dgm:t>
    </dgm:pt>
    <dgm:pt modelId="{1CEA8C06-E748-48EE-8ABA-5A86F593ED97}">
      <dgm:prSet/>
      <dgm:spPr/>
      <dgm:t>
        <a:bodyPr/>
        <a:lstStyle/>
        <a:p>
          <a:r>
            <a:rPr lang="hr-HR" dirty="0"/>
            <a:t>prutići se polažu u posudu</a:t>
          </a:r>
          <a:endParaRPr lang="en-US" dirty="0"/>
        </a:p>
      </dgm:t>
    </dgm:pt>
    <dgm:pt modelId="{EC0C5099-5598-4CF0-B63B-A83DC45ED189}" type="parTrans" cxnId="{7D58383B-226C-4C93-88A2-2094FDA396A3}">
      <dgm:prSet/>
      <dgm:spPr/>
      <dgm:t>
        <a:bodyPr/>
        <a:lstStyle/>
        <a:p>
          <a:endParaRPr lang="en-US"/>
        </a:p>
      </dgm:t>
    </dgm:pt>
    <dgm:pt modelId="{55DA7475-3FE0-4A8F-BA51-6211F6B60ED7}" type="sibTrans" cxnId="{7D58383B-226C-4C93-88A2-2094FDA396A3}">
      <dgm:prSet/>
      <dgm:spPr/>
      <dgm:t>
        <a:bodyPr/>
        <a:lstStyle/>
        <a:p>
          <a:endParaRPr lang="en-US"/>
        </a:p>
      </dgm:t>
    </dgm:pt>
    <dgm:pt modelId="{250F6B73-9112-4037-94C1-74F57C7BBC0E}">
      <dgm:prSet/>
      <dgm:spPr/>
      <dgm:t>
        <a:bodyPr/>
        <a:lstStyle/>
        <a:p>
          <a:r>
            <a:rPr lang="hr-HR"/>
            <a:t>ostave sobnoj temperaturi</a:t>
          </a:r>
          <a:endParaRPr lang="en-US"/>
        </a:p>
      </dgm:t>
    </dgm:pt>
    <dgm:pt modelId="{A41549F7-00EE-4E4C-8D9C-A101C51641BC}" type="parTrans" cxnId="{2B0113A6-8C30-41F5-9A24-73D55084724F}">
      <dgm:prSet/>
      <dgm:spPr/>
      <dgm:t>
        <a:bodyPr/>
        <a:lstStyle/>
        <a:p>
          <a:endParaRPr lang="en-US"/>
        </a:p>
      </dgm:t>
    </dgm:pt>
    <dgm:pt modelId="{1B8922E6-C4B1-4162-83B4-7B7E6CB96576}" type="sibTrans" cxnId="{2B0113A6-8C30-41F5-9A24-73D55084724F}">
      <dgm:prSet/>
      <dgm:spPr/>
      <dgm:t>
        <a:bodyPr/>
        <a:lstStyle/>
        <a:p>
          <a:endParaRPr lang="en-US"/>
        </a:p>
      </dgm:t>
    </dgm:pt>
    <dgm:pt modelId="{193A67A1-7181-4F61-9A49-0F9006AFD549}">
      <dgm:prSet/>
      <dgm:spPr/>
      <dgm:t>
        <a:bodyPr/>
        <a:lstStyle/>
        <a:p>
          <a:r>
            <a:rPr lang="hr-HR" dirty="0"/>
            <a:t>udvostruče svoj volumen</a:t>
          </a:r>
          <a:endParaRPr lang="en-US" dirty="0"/>
        </a:p>
      </dgm:t>
    </dgm:pt>
    <dgm:pt modelId="{EC80A0CC-39AD-4BA6-95FF-2D4EFE1E34A7}" type="parTrans" cxnId="{169B8DCF-7DBF-4941-82F8-7027F8CD8CA5}">
      <dgm:prSet/>
      <dgm:spPr/>
      <dgm:t>
        <a:bodyPr/>
        <a:lstStyle/>
        <a:p>
          <a:endParaRPr lang="en-US"/>
        </a:p>
      </dgm:t>
    </dgm:pt>
    <dgm:pt modelId="{2FE1FD1C-3B7A-49F3-B4C0-AECB54C7A864}" type="sibTrans" cxnId="{169B8DCF-7DBF-4941-82F8-7027F8CD8CA5}">
      <dgm:prSet/>
      <dgm:spPr/>
      <dgm:t>
        <a:bodyPr/>
        <a:lstStyle/>
        <a:p>
          <a:endParaRPr lang="en-US"/>
        </a:p>
      </dgm:t>
    </dgm:pt>
    <dgm:pt modelId="{27E58B81-3A24-4B00-B8E0-352A257ADE47}" type="pres">
      <dgm:prSet presAssocID="{6F9BE148-3F6F-4E53-969E-30109989B56A}" presName="vert0" presStyleCnt="0">
        <dgm:presLayoutVars>
          <dgm:dir/>
          <dgm:animOne val="branch"/>
          <dgm:animLvl val="lvl"/>
        </dgm:presLayoutVars>
      </dgm:prSet>
      <dgm:spPr/>
    </dgm:pt>
    <dgm:pt modelId="{A1BC8FDD-05E7-40C8-9998-65B5E7606138}" type="pres">
      <dgm:prSet presAssocID="{FB522BB9-4051-4029-84CB-EAF778DF9713}" presName="thickLine" presStyleLbl="alignNode1" presStyleIdx="0" presStyleCnt="4"/>
      <dgm:spPr/>
    </dgm:pt>
    <dgm:pt modelId="{0313E607-2D1C-4F42-81E8-D3EB033A93C0}" type="pres">
      <dgm:prSet presAssocID="{FB522BB9-4051-4029-84CB-EAF778DF9713}" presName="horz1" presStyleCnt="0"/>
      <dgm:spPr/>
    </dgm:pt>
    <dgm:pt modelId="{9FC073E2-C944-4D9E-A9DC-C5A55D3D341D}" type="pres">
      <dgm:prSet presAssocID="{FB522BB9-4051-4029-84CB-EAF778DF9713}" presName="tx1" presStyleLbl="revTx" presStyleIdx="0" presStyleCnt="4"/>
      <dgm:spPr/>
    </dgm:pt>
    <dgm:pt modelId="{A61F3AA0-C5F4-40B2-B6D8-86056F01FF4D}" type="pres">
      <dgm:prSet presAssocID="{FB522BB9-4051-4029-84CB-EAF778DF9713}" presName="vert1" presStyleCnt="0"/>
      <dgm:spPr/>
    </dgm:pt>
    <dgm:pt modelId="{3A0DD828-9741-434C-8110-5DB02EFCC2A5}" type="pres">
      <dgm:prSet presAssocID="{1CEA8C06-E748-48EE-8ABA-5A86F593ED97}" presName="thickLine" presStyleLbl="alignNode1" presStyleIdx="1" presStyleCnt="4"/>
      <dgm:spPr/>
    </dgm:pt>
    <dgm:pt modelId="{2A6FC4BC-8C83-4964-8270-B045351BE22D}" type="pres">
      <dgm:prSet presAssocID="{1CEA8C06-E748-48EE-8ABA-5A86F593ED97}" presName="horz1" presStyleCnt="0"/>
      <dgm:spPr/>
    </dgm:pt>
    <dgm:pt modelId="{27CF3233-C1A5-4DE3-9C1F-61172E820244}" type="pres">
      <dgm:prSet presAssocID="{1CEA8C06-E748-48EE-8ABA-5A86F593ED97}" presName="tx1" presStyleLbl="revTx" presStyleIdx="1" presStyleCnt="4"/>
      <dgm:spPr/>
    </dgm:pt>
    <dgm:pt modelId="{4C33CEAC-0594-48DF-90E4-5039D4D2D726}" type="pres">
      <dgm:prSet presAssocID="{1CEA8C06-E748-48EE-8ABA-5A86F593ED97}" presName="vert1" presStyleCnt="0"/>
      <dgm:spPr/>
    </dgm:pt>
    <dgm:pt modelId="{2050E747-C497-42BB-A992-1C17AEE68FB3}" type="pres">
      <dgm:prSet presAssocID="{250F6B73-9112-4037-94C1-74F57C7BBC0E}" presName="thickLine" presStyleLbl="alignNode1" presStyleIdx="2" presStyleCnt="4"/>
      <dgm:spPr/>
    </dgm:pt>
    <dgm:pt modelId="{EEEEADB1-58AE-4FC9-AAED-12EE510956CB}" type="pres">
      <dgm:prSet presAssocID="{250F6B73-9112-4037-94C1-74F57C7BBC0E}" presName="horz1" presStyleCnt="0"/>
      <dgm:spPr/>
    </dgm:pt>
    <dgm:pt modelId="{0BF3F961-4688-46E1-9DEF-1069BF853EE4}" type="pres">
      <dgm:prSet presAssocID="{250F6B73-9112-4037-94C1-74F57C7BBC0E}" presName="tx1" presStyleLbl="revTx" presStyleIdx="2" presStyleCnt="4"/>
      <dgm:spPr/>
    </dgm:pt>
    <dgm:pt modelId="{15BF681B-0A5A-40B5-A490-1B05B695470F}" type="pres">
      <dgm:prSet presAssocID="{250F6B73-9112-4037-94C1-74F57C7BBC0E}" presName="vert1" presStyleCnt="0"/>
      <dgm:spPr/>
    </dgm:pt>
    <dgm:pt modelId="{E24B58B6-0F52-4F23-AAEC-A8EA11F8C043}" type="pres">
      <dgm:prSet presAssocID="{193A67A1-7181-4F61-9A49-0F9006AFD549}" presName="thickLine" presStyleLbl="alignNode1" presStyleIdx="3" presStyleCnt="4"/>
      <dgm:spPr/>
    </dgm:pt>
    <dgm:pt modelId="{E0E55ABF-A509-4062-B6F3-3A1379605E7F}" type="pres">
      <dgm:prSet presAssocID="{193A67A1-7181-4F61-9A49-0F9006AFD549}" presName="horz1" presStyleCnt="0"/>
      <dgm:spPr/>
    </dgm:pt>
    <dgm:pt modelId="{75A05E2B-3BCB-4D53-948F-AFA9DA3ED08E}" type="pres">
      <dgm:prSet presAssocID="{193A67A1-7181-4F61-9A49-0F9006AFD549}" presName="tx1" presStyleLbl="revTx" presStyleIdx="3" presStyleCnt="4"/>
      <dgm:spPr/>
    </dgm:pt>
    <dgm:pt modelId="{8B960B11-FD2C-48AD-A25F-F773E1F8D5DD}" type="pres">
      <dgm:prSet presAssocID="{193A67A1-7181-4F61-9A49-0F9006AFD549}" presName="vert1" presStyleCnt="0"/>
      <dgm:spPr/>
    </dgm:pt>
  </dgm:ptLst>
  <dgm:cxnLst>
    <dgm:cxn modelId="{FED68413-4C8C-4B2A-92D1-3EF782A90351}" type="presOf" srcId="{FB522BB9-4051-4029-84CB-EAF778DF9713}" destId="{9FC073E2-C944-4D9E-A9DC-C5A55D3D341D}" srcOrd="0" destOrd="0" presId="urn:microsoft.com/office/officeart/2008/layout/LinedList"/>
    <dgm:cxn modelId="{7D58383B-226C-4C93-88A2-2094FDA396A3}" srcId="{6F9BE148-3F6F-4E53-969E-30109989B56A}" destId="{1CEA8C06-E748-48EE-8ABA-5A86F593ED97}" srcOrd="1" destOrd="0" parTransId="{EC0C5099-5598-4CF0-B63B-A83DC45ED189}" sibTransId="{55DA7475-3FE0-4A8F-BA51-6211F6B60ED7}"/>
    <dgm:cxn modelId="{25F20696-8241-4264-9050-358153CDB158}" type="presOf" srcId="{250F6B73-9112-4037-94C1-74F57C7BBC0E}" destId="{0BF3F961-4688-46E1-9DEF-1069BF853EE4}" srcOrd="0" destOrd="0" presId="urn:microsoft.com/office/officeart/2008/layout/LinedList"/>
    <dgm:cxn modelId="{2B0113A6-8C30-41F5-9A24-73D55084724F}" srcId="{6F9BE148-3F6F-4E53-969E-30109989B56A}" destId="{250F6B73-9112-4037-94C1-74F57C7BBC0E}" srcOrd="2" destOrd="0" parTransId="{A41549F7-00EE-4E4C-8D9C-A101C51641BC}" sibTransId="{1B8922E6-C4B1-4162-83B4-7B7E6CB96576}"/>
    <dgm:cxn modelId="{F60DE3AB-4C24-4B67-9575-1B27D31632DC}" srcId="{6F9BE148-3F6F-4E53-969E-30109989B56A}" destId="{FB522BB9-4051-4029-84CB-EAF778DF9713}" srcOrd="0" destOrd="0" parTransId="{48ED0E1C-39A3-466F-8FE5-78BE6B1439B6}" sibTransId="{D05F176D-13FF-49AD-AF9E-A0588AFF6219}"/>
    <dgm:cxn modelId="{117762BD-7FBC-4D33-8DA9-F97483DE55AF}" type="presOf" srcId="{6F9BE148-3F6F-4E53-969E-30109989B56A}" destId="{27E58B81-3A24-4B00-B8E0-352A257ADE47}" srcOrd="0" destOrd="0" presId="urn:microsoft.com/office/officeart/2008/layout/LinedList"/>
    <dgm:cxn modelId="{169B8DCF-7DBF-4941-82F8-7027F8CD8CA5}" srcId="{6F9BE148-3F6F-4E53-969E-30109989B56A}" destId="{193A67A1-7181-4F61-9A49-0F9006AFD549}" srcOrd="3" destOrd="0" parTransId="{EC80A0CC-39AD-4BA6-95FF-2D4EFE1E34A7}" sibTransId="{2FE1FD1C-3B7A-49F3-B4C0-AECB54C7A864}"/>
    <dgm:cxn modelId="{B56AA5DE-3EDA-4394-96CC-849650BB1D37}" type="presOf" srcId="{193A67A1-7181-4F61-9A49-0F9006AFD549}" destId="{75A05E2B-3BCB-4D53-948F-AFA9DA3ED08E}" srcOrd="0" destOrd="0" presId="urn:microsoft.com/office/officeart/2008/layout/LinedList"/>
    <dgm:cxn modelId="{A388C3F6-180F-4F1C-AFB1-C01219D16B11}" type="presOf" srcId="{1CEA8C06-E748-48EE-8ABA-5A86F593ED97}" destId="{27CF3233-C1A5-4DE3-9C1F-61172E820244}" srcOrd="0" destOrd="0" presId="urn:microsoft.com/office/officeart/2008/layout/LinedList"/>
    <dgm:cxn modelId="{6F14C546-0CAD-4B09-B46A-AD9321458A0D}" type="presParOf" srcId="{27E58B81-3A24-4B00-B8E0-352A257ADE47}" destId="{A1BC8FDD-05E7-40C8-9998-65B5E7606138}" srcOrd="0" destOrd="0" presId="urn:microsoft.com/office/officeart/2008/layout/LinedList"/>
    <dgm:cxn modelId="{DCA34EA4-F15E-4C5B-83A4-3931740BD6F4}" type="presParOf" srcId="{27E58B81-3A24-4B00-B8E0-352A257ADE47}" destId="{0313E607-2D1C-4F42-81E8-D3EB033A93C0}" srcOrd="1" destOrd="0" presId="urn:microsoft.com/office/officeart/2008/layout/LinedList"/>
    <dgm:cxn modelId="{06DF5FA1-4898-4CCA-B0B8-B51FDACBFBE6}" type="presParOf" srcId="{0313E607-2D1C-4F42-81E8-D3EB033A93C0}" destId="{9FC073E2-C944-4D9E-A9DC-C5A55D3D341D}" srcOrd="0" destOrd="0" presId="urn:microsoft.com/office/officeart/2008/layout/LinedList"/>
    <dgm:cxn modelId="{0436A7F6-36B7-4F40-AD4C-D455EA4FC9E5}" type="presParOf" srcId="{0313E607-2D1C-4F42-81E8-D3EB033A93C0}" destId="{A61F3AA0-C5F4-40B2-B6D8-86056F01FF4D}" srcOrd="1" destOrd="0" presId="urn:microsoft.com/office/officeart/2008/layout/LinedList"/>
    <dgm:cxn modelId="{465111E5-0FE1-4842-9424-D48695E2907F}" type="presParOf" srcId="{27E58B81-3A24-4B00-B8E0-352A257ADE47}" destId="{3A0DD828-9741-434C-8110-5DB02EFCC2A5}" srcOrd="2" destOrd="0" presId="urn:microsoft.com/office/officeart/2008/layout/LinedList"/>
    <dgm:cxn modelId="{E1758EE1-8D3F-4053-9AC9-44FDA73B6B85}" type="presParOf" srcId="{27E58B81-3A24-4B00-B8E0-352A257ADE47}" destId="{2A6FC4BC-8C83-4964-8270-B045351BE22D}" srcOrd="3" destOrd="0" presId="urn:microsoft.com/office/officeart/2008/layout/LinedList"/>
    <dgm:cxn modelId="{B40C1108-3D88-485D-956A-94A2ED1A90FC}" type="presParOf" srcId="{2A6FC4BC-8C83-4964-8270-B045351BE22D}" destId="{27CF3233-C1A5-4DE3-9C1F-61172E820244}" srcOrd="0" destOrd="0" presId="urn:microsoft.com/office/officeart/2008/layout/LinedList"/>
    <dgm:cxn modelId="{8A964E6D-7691-47DA-BCCC-AA9E644FBC4F}" type="presParOf" srcId="{2A6FC4BC-8C83-4964-8270-B045351BE22D}" destId="{4C33CEAC-0594-48DF-90E4-5039D4D2D726}" srcOrd="1" destOrd="0" presId="urn:microsoft.com/office/officeart/2008/layout/LinedList"/>
    <dgm:cxn modelId="{CDE053BC-939A-417D-A3B8-9D9AD7FE4BF6}" type="presParOf" srcId="{27E58B81-3A24-4B00-B8E0-352A257ADE47}" destId="{2050E747-C497-42BB-A992-1C17AEE68FB3}" srcOrd="4" destOrd="0" presId="urn:microsoft.com/office/officeart/2008/layout/LinedList"/>
    <dgm:cxn modelId="{0DB49C82-1350-467F-8F2D-EEB692257630}" type="presParOf" srcId="{27E58B81-3A24-4B00-B8E0-352A257ADE47}" destId="{EEEEADB1-58AE-4FC9-AAED-12EE510956CB}" srcOrd="5" destOrd="0" presId="urn:microsoft.com/office/officeart/2008/layout/LinedList"/>
    <dgm:cxn modelId="{A283DE12-62DF-48ED-9077-F732189E8C99}" type="presParOf" srcId="{EEEEADB1-58AE-4FC9-AAED-12EE510956CB}" destId="{0BF3F961-4688-46E1-9DEF-1069BF853EE4}" srcOrd="0" destOrd="0" presId="urn:microsoft.com/office/officeart/2008/layout/LinedList"/>
    <dgm:cxn modelId="{89A3E5A5-33C5-480A-A206-1B48395B25A1}" type="presParOf" srcId="{EEEEADB1-58AE-4FC9-AAED-12EE510956CB}" destId="{15BF681B-0A5A-40B5-A490-1B05B695470F}" srcOrd="1" destOrd="0" presId="urn:microsoft.com/office/officeart/2008/layout/LinedList"/>
    <dgm:cxn modelId="{EF6D606C-B05B-4B7C-9CC1-016E05D1A89C}" type="presParOf" srcId="{27E58B81-3A24-4B00-B8E0-352A257ADE47}" destId="{E24B58B6-0F52-4F23-AAEC-A8EA11F8C043}" srcOrd="6" destOrd="0" presId="urn:microsoft.com/office/officeart/2008/layout/LinedList"/>
    <dgm:cxn modelId="{30B5F3CB-5BE1-4485-9403-1AE05158A842}" type="presParOf" srcId="{27E58B81-3A24-4B00-B8E0-352A257ADE47}" destId="{E0E55ABF-A509-4062-B6F3-3A1379605E7F}" srcOrd="7" destOrd="0" presId="urn:microsoft.com/office/officeart/2008/layout/LinedList"/>
    <dgm:cxn modelId="{7F4F5AE3-B8A0-4DE0-9700-503F17BE4E7F}" type="presParOf" srcId="{E0E55ABF-A509-4062-B6F3-3A1379605E7F}" destId="{75A05E2B-3BCB-4D53-948F-AFA9DA3ED08E}" srcOrd="0" destOrd="0" presId="urn:microsoft.com/office/officeart/2008/layout/LinedList"/>
    <dgm:cxn modelId="{E4E0C672-431F-45FC-BB1F-87D0F99D494A}" type="presParOf" srcId="{E0E55ABF-A509-4062-B6F3-3A1379605E7F}" destId="{8B960B11-FD2C-48AD-A25F-F773E1F8D5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25B62-8B11-43D9-B434-BDA221F18F6D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A5F1E-198B-438F-B1BB-6036000AF729}">
      <dsp:nvSpPr>
        <dsp:cNvPr id="0" name=""/>
        <dsp:cNvSpPr/>
      </dsp:nvSpPr>
      <dsp:spPr>
        <a:xfrm>
          <a:off x="0" y="0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recept - pojavio se u 18. stoljeću</a:t>
          </a:r>
          <a:endParaRPr lang="en-US" sz="3200" kern="1200" dirty="0"/>
        </a:p>
      </dsp:txBody>
      <dsp:txXfrm>
        <a:off x="0" y="0"/>
        <a:ext cx="5181600" cy="1087834"/>
      </dsp:txXfrm>
    </dsp:sp>
    <dsp:sp modelId="{BD865D2C-BA50-4404-90BB-9D92186D4F4D}">
      <dsp:nvSpPr>
        <dsp:cNvPr id="0" name=""/>
        <dsp:cNvSpPr/>
      </dsp:nvSpPr>
      <dsp:spPr>
        <a:xfrm>
          <a:off x="0" y="108783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532C4-68DF-4DA9-88C6-1C2B3581F1BE}">
      <dsp:nvSpPr>
        <dsp:cNvPr id="0" name=""/>
        <dsp:cNvSpPr/>
      </dsp:nvSpPr>
      <dsp:spPr>
        <a:xfrm>
          <a:off x="0" y="1087834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proizvode ga žene – „domaćice</a:t>
          </a:r>
          <a:r>
            <a:rPr lang="hr-HR" sz="3000" kern="1200"/>
            <a:t>”</a:t>
          </a:r>
          <a:endParaRPr lang="en-US" sz="3000" kern="1200" dirty="0"/>
        </a:p>
      </dsp:txBody>
      <dsp:txXfrm>
        <a:off x="0" y="1087834"/>
        <a:ext cx="5181600" cy="1087834"/>
      </dsp:txXfrm>
    </dsp:sp>
    <dsp:sp modelId="{A2B57FD3-6243-4C41-9CEF-94F95F323CCB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4E800-3047-4D8A-B996-6B627DED94E3}">
      <dsp:nvSpPr>
        <dsp:cNvPr id="0" name=""/>
        <dsp:cNvSpPr/>
      </dsp:nvSpPr>
      <dsp:spPr>
        <a:xfrm>
          <a:off x="0" y="2175669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na isti način izrađuje se i danas</a:t>
          </a:r>
          <a:endParaRPr lang="en-US" sz="3200" kern="1200" dirty="0"/>
        </a:p>
      </dsp:txBody>
      <dsp:txXfrm>
        <a:off x="0" y="2175669"/>
        <a:ext cx="5181600" cy="1087834"/>
      </dsp:txXfrm>
    </dsp:sp>
    <dsp:sp modelId="{A4C2048D-7A1A-4C90-BB84-A6F8FBCC7BDB}">
      <dsp:nvSpPr>
        <dsp:cNvPr id="0" name=""/>
        <dsp:cNvSpPr/>
      </dsp:nvSpPr>
      <dsp:spPr>
        <a:xfrm>
          <a:off x="0" y="326350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1F103-E084-47ED-A55A-05886BCB62E3}">
      <dsp:nvSpPr>
        <dsp:cNvPr id="0" name=""/>
        <dsp:cNvSpPr/>
      </dsp:nvSpPr>
      <dsp:spPr>
        <a:xfrm>
          <a:off x="0" y="3263503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preuzeli su ga lokalni pekari</a:t>
          </a:r>
          <a:endParaRPr lang="en-US" sz="3200" kern="1200" dirty="0"/>
        </a:p>
      </dsp:txBody>
      <dsp:txXfrm>
        <a:off x="0" y="3263503"/>
        <a:ext cx="5181600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93F74-7A58-4868-B343-81C008676449}">
      <dsp:nvSpPr>
        <dsp:cNvPr id="0" name=""/>
        <dsp:cNvSpPr/>
      </dsp:nvSpPr>
      <dsp:spPr>
        <a:xfrm>
          <a:off x="0" y="319550"/>
          <a:ext cx="5181600" cy="1762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0" kern="1200" dirty="0"/>
            <a:t>pojavljuje u rječnicima već od 18. stoljeća</a:t>
          </a:r>
          <a:endParaRPr lang="en-US" sz="3200" b="0" kern="1200" dirty="0"/>
        </a:p>
      </dsp:txBody>
      <dsp:txXfrm>
        <a:off x="86039" y="405589"/>
        <a:ext cx="5009522" cy="1590440"/>
      </dsp:txXfrm>
    </dsp:sp>
    <dsp:sp modelId="{2FBE6972-DDEA-4F98-B5C4-30173AC1D3BC}">
      <dsp:nvSpPr>
        <dsp:cNvPr id="0" name=""/>
        <dsp:cNvSpPr/>
      </dsp:nvSpPr>
      <dsp:spPr>
        <a:xfrm>
          <a:off x="0" y="2269269"/>
          <a:ext cx="5181600" cy="17625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0" kern="1200" dirty="0"/>
            <a:t>od kraja 19. stoljeća označava „vrstu  klasa nalik maloj batini”</a:t>
          </a:r>
          <a:endParaRPr lang="en-US" sz="3200" b="0" kern="1200" dirty="0"/>
        </a:p>
      </dsp:txBody>
      <dsp:txXfrm>
        <a:off x="86039" y="2355308"/>
        <a:ext cx="5009522" cy="1590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6777D-EB08-4426-80AF-328D0A664DE2}">
      <dsp:nvSpPr>
        <dsp:cNvPr id="0" name=""/>
        <dsp:cNvSpPr/>
      </dsp:nvSpPr>
      <dsp:spPr>
        <a:xfrm>
          <a:off x="0" y="476"/>
          <a:ext cx="567306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77CC76-B66C-4B1D-8CD9-E959710C41BA}">
      <dsp:nvSpPr>
        <dsp:cNvPr id="0" name=""/>
        <dsp:cNvSpPr/>
      </dsp:nvSpPr>
      <dsp:spPr>
        <a:xfrm>
          <a:off x="0" y="476"/>
          <a:ext cx="5673068" cy="77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miješaju se ručno:</a:t>
          </a:r>
          <a:endParaRPr lang="en-US" sz="2800" kern="1200" dirty="0"/>
        </a:p>
      </dsp:txBody>
      <dsp:txXfrm>
        <a:off x="0" y="476"/>
        <a:ext cx="5673068" cy="779857"/>
      </dsp:txXfrm>
    </dsp:sp>
    <dsp:sp modelId="{DE79A1F0-A0B4-432C-8E60-2DC518549B3B}">
      <dsp:nvSpPr>
        <dsp:cNvPr id="0" name=""/>
        <dsp:cNvSpPr/>
      </dsp:nvSpPr>
      <dsp:spPr>
        <a:xfrm>
          <a:off x="0" y="780333"/>
          <a:ext cx="567306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D41605-29AA-4FE3-8248-F22BF3BCFBDF}">
      <dsp:nvSpPr>
        <dsp:cNvPr id="0" name=""/>
        <dsp:cNvSpPr/>
      </dsp:nvSpPr>
      <dsp:spPr>
        <a:xfrm>
          <a:off x="0" y="780333"/>
          <a:ext cx="5673068" cy="77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svježi kvasac (80 g)</a:t>
          </a:r>
          <a:endParaRPr lang="en-US" sz="2800" kern="1200" dirty="0"/>
        </a:p>
      </dsp:txBody>
      <dsp:txXfrm>
        <a:off x="0" y="780333"/>
        <a:ext cx="5673068" cy="779857"/>
      </dsp:txXfrm>
    </dsp:sp>
    <dsp:sp modelId="{40F5273C-A29A-4420-815D-2852488B0B43}">
      <dsp:nvSpPr>
        <dsp:cNvPr id="0" name=""/>
        <dsp:cNvSpPr/>
      </dsp:nvSpPr>
      <dsp:spPr>
        <a:xfrm>
          <a:off x="0" y="1560190"/>
          <a:ext cx="567306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C5041E-3D2E-487C-8CAF-7091571F252C}">
      <dsp:nvSpPr>
        <dsp:cNvPr id="0" name=""/>
        <dsp:cNvSpPr/>
      </dsp:nvSpPr>
      <dsp:spPr>
        <a:xfrm>
          <a:off x="0" y="1560190"/>
          <a:ext cx="5673068" cy="77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šećer (do 10  g šećera) </a:t>
          </a:r>
          <a:endParaRPr lang="en-US" sz="2800" kern="1200" dirty="0"/>
        </a:p>
      </dsp:txBody>
      <dsp:txXfrm>
        <a:off x="0" y="1560190"/>
        <a:ext cx="5673068" cy="779857"/>
      </dsp:txXfrm>
    </dsp:sp>
    <dsp:sp modelId="{4EB35264-1FBA-4E53-A989-A471E93B8278}">
      <dsp:nvSpPr>
        <dsp:cNvPr id="0" name=""/>
        <dsp:cNvSpPr/>
      </dsp:nvSpPr>
      <dsp:spPr>
        <a:xfrm>
          <a:off x="0" y="2340047"/>
          <a:ext cx="567306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989468-AD23-4768-9712-281685451E28}">
      <dsp:nvSpPr>
        <dsp:cNvPr id="0" name=""/>
        <dsp:cNvSpPr/>
      </dsp:nvSpPr>
      <dsp:spPr>
        <a:xfrm>
          <a:off x="0" y="2340047"/>
          <a:ext cx="5673068" cy="77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svježe mlijeko (do 2 dl mlijeka)</a:t>
          </a:r>
          <a:endParaRPr lang="en-US" sz="2800" kern="1200" dirty="0"/>
        </a:p>
      </dsp:txBody>
      <dsp:txXfrm>
        <a:off x="0" y="2340047"/>
        <a:ext cx="5673068" cy="779857"/>
      </dsp:txXfrm>
    </dsp:sp>
    <dsp:sp modelId="{55AF87D3-500B-4599-B4EF-A3AF1F16450D}">
      <dsp:nvSpPr>
        <dsp:cNvPr id="0" name=""/>
        <dsp:cNvSpPr/>
      </dsp:nvSpPr>
      <dsp:spPr>
        <a:xfrm>
          <a:off x="0" y="3119904"/>
          <a:ext cx="567306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BBAC92-ABAE-4739-886E-B7D34224AD10}">
      <dsp:nvSpPr>
        <dsp:cNvPr id="0" name=""/>
        <dsp:cNvSpPr/>
      </dsp:nvSpPr>
      <dsp:spPr>
        <a:xfrm>
          <a:off x="0" y="3119904"/>
          <a:ext cx="5673068" cy="77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uz dodatak jedne žlice brašna (do 15 g brašna</a:t>
          </a:r>
          <a:r>
            <a:rPr lang="hr-HR" sz="2000" kern="1200" dirty="0"/>
            <a:t>)</a:t>
          </a:r>
          <a:endParaRPr lang="en-US" sz="2000" kern="1200" dirty="0"/>
        </a:p>
      </dsp:txBody>
      <dsp:txXfrm>
        <a:off x="0" y="3119904"/>
        <a:ext cx="5673068" cy="7798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206DB-B634-42B3-9066-B6DBA1580C32}">
      <dsp:nvSpPr>
        <dsp:cNvPr id="0" name=""/>
        <dsp:cNvSpPr/>
      </dsp:nvSpPr>
      <dsp:spPr>
        <a:xfrm>
          <a:off x="0" y="0"/>
          <a:ext cx="5562601" cy="2144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900" kern="1200" dirty="0"/>
            <a:t>Dobivena smjesa, izmiješa se ručno s preostalom  količinom</a:t>
          </a:r>
          <a:endParaRPr lang="en-US" sz="3900" kern="1200" dirty="0"/>
        </a:p>
      </dsp:txBody>
      <dsp:txXfrm>
        <a:off x="104691" y="104691"/>
        <a:ext cx="5353219" cy="1935228"/>
      </dsp:txXfrm>
    </dsp:sp>
    <dsp:sp modelId="{2780304F-01CE-4181-B70B-A660E838D9FE}">
      <dsp:nvSpPr>
        <dsp:cNvPr id="0" name=""/>
        <dsp:cNvSpPr/>
      </dsp:nvSpPr>
      <dsp:spPr>
        <a:xfrm>
          <a:off x="0" y="2164904"/>
          <a:ext cx="5562601" cy="3632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613" tIns="39370" rIns="220472" bIns="3937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100" kern="1200" dirty="0"/>
            <a:t>brašna (do 985 g),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100" kern="1200" dirty="0"/>
            <a:t>suncokretovim (ili biljnim) uljem (2—3 dl), 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100" kern="1200" dirty="0"/>
            <a:t>preostalom </a:t>
          </a:r>
          <a:r>
            <a:rPr lang="hr-HR" sz="3600" kern="1200" dirty="0"/>
            <a:t>količinom</a:t>
          </a:r>
          <a:r>
            <a:rPr lang="hr-HR" sz="3100" kern="1200" dirty="0"/>
            <a:t>  mlijeka (4-5 dl) 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100" kern="1200" dirty="0"/>
            <a:t>soli (do 3 g)</a:t>
          </a:r>
          <a:endParaRPr lang="en-US" sz="3100" kern="1200" dirty="0"/>
        </a:p>
      </dsp:txBody>
      <dsp:txXfrm>
        <a:off x="0" y="2164904"/>
        <a:ext cx="5562601" cy="3632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C8FDD-05E7-40C8-9998-65B5E7606138}">
      <dsp:nvSpPr>
        <dsp:cNvPr id="0" name=""/>
        <dsp:cNvSpPr/>
      </dsp:nvSpPr>
      <dsp:spPr>
        <a:xfrm>
          <a:off x="0" y="0"/>
          <a:ext cx="5247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073E2-C944-4D9E-A9DC-C5A55D3D341D}">
      <dsp:nvSpPr>
        <dsp:cNvPr id="0" name=""/>
        <dsp:cNvSpPr/>
      </dsp:nvSpPr>
      <dsp:spPr>
        <a:xfrm>
          <a:off x="0" y="0"/>
          <a:ext cx="5247442" cy="122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 err="1"/>
            <a:t>prutić</a:t>
          </a:r>
          <a:r>
            <a:rPr lang="it-IT" sz="3600" kern="1200" dirty="0"/>
            <a:t> mora imati 4 </a:t>
          </a:r>
          <a:r>
            <a:rPr lang="it-IT" sz="3600" kern="1200" dirty="0" err="1"/>
            <a:t>nabora</a:t>
          </a:r>
          <a:endParaRPr lang="en-US" sz="3600" kern="1200" dirty="0"/>
        </a:p>
      </dsp:txBody>
      <dsp:txXfrm>
        <a:off x="0" y="0"/>
        <a:ext cx="5247442" cy="1224644"/>
      </dsp:txXfrm>
    </dsp:sp>
    <dsp:sp modelId="{3A0DD828-9741-434C-8110-5DB02EFCC2A5}">
      <dsp:nvSpPr>
        <dsp:cNvPr id="0" name=""/>
        <dsp:cNvSpPr/>
      </dsp:nvSpPr>
      <dsp:spPr>
        <a:xfrm>
          <a:off x="0" y="1224644"/>
          <a:ext cx="5247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F3233-C1A5-4DE3-9C1F-61172E820244}">
      <dsp:nvSpPr>
        <dsp:cNvPr id="0" name=""/>
        <dsp:cNvSpPr/>
      </dsp:nvSpPr>
      <dsp:spPr>
        <a:xfrm>
          <a:off x="0" y="1224644"/>
          <a:ext cx="5247442" cy="122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prutići se polažu u posudu</a:t>
          </a:r>
          <a:endParaRPr lang="en-US" sz="3600" kern="1200" dirty="0"/>
        </a:p>
      </dsp:txBody>
      <dsp:txXfrm>
        <a:off x="0" y="1224644"/>
        <a:ext cx="5247442" cy="1224644"/>
      </dsp:txXfrm>
    </dsp:sp>
    <dsp:sp modelId="{2050E747-C497-42BB-A992-1C17AEE68FB3}">
      <dsp:nvSpPr>
        <dsp:cNvPr id="0" name=""/>
        <dsp:cNvSpPr/>
      </dsp:nvSpPr>
      <dsp:spPr>
        <a:xfrm>
          <a:off x="0" y="2449289"/>
          <a:ext cx="5247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3F961-4688-46E1-9DEF-1069BF853EE4}">
      <dsp:nvSpPr>
        <dsp:cNvPr id="0" name=""/>
        <dsp:cNvSpPr/>
      </dsp:nvSpPr>
      <dsp:spPr>
        <a:xfrm>
          <a:off x="0" y="2449289"/>
          <a:ext cx="5247442" cy="122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/>
            <a:t>ostave sobnoj temperaturi</a:t>
          </a:r>
          <a:endParaRPr lang="en-US" sz="3600" kern="1200"/>
        </a:p>
      </dsp:txBody>
      <dsp:txXfrm>
        <a:off x="0" y="2449289"/>
        <a:ext cx="5247442" cy="1224644"/>
      </dsp:txXfrm>
    </dsp:sp>
    <dsp:sp modelId="{E24B58B6-0F52-4F23-AAEC-A8EA11F8C043}">
      <dsp:nvSpPr>
        <dsp:cNvPr id="0" name=""/>
        <dsp:cNvSpPr/>
      </dsp:nvSpPr>
      <dsp:spPr>
        <a:xfrm>
          <a:off x="0" y="3673934"/>
          <a:ext cx="5247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05E2B-3BCB-4D53-948F-AFA9DA3ED08E}">
      <dsp:nvSpPr>
        <dsp:cNvPr id="0" name=""/>
        <dsp:cNvSpPr/>
      </dsp:nvSpPr>
      <dsp:spPr>
        <a:xfrm>
          <a:off x="0" y="3673934"/>
          <a:ext cx="5247442" cy="122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udvostruče svoj volumen</a:t>
          </a:r>
          <a:endParaRPr lang="en-US" sz="3600" kern="1200" dirty="0"/>
        </a:p>
      </dsp:txBody>
      <dsp:txXfrm>
        <a:off x="0" y="3673934"/>
        <a:ext cx="5247442" cy="1224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E26FC-897A-441F-85EE-A559840EC052}" type="datetimeFigureOut">
              <a:rPr lang="hr-HR" smtClean="0"/>
              <a:t>19.12.2022.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55101-6B50-4BA5-B8FD-62AEE88070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727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5863D4-7F8B-4570-8D4F-D82C1003F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8EE39D-889A-4012-82A2-F2AF66D03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913037-02DF-4A9C-A92B-336F2FFF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BAFD-652D-437B-A63D-9653D097DBDE}" type="datetime1">
              <a:rPr lang="hr-HR" smtClean="0"/>
              <a:t>19.12.2022.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A9B9B30-EC54-49FD-AA23-8F7D0F326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EA5252-A800-424C-BAE2-9239BB35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944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A9BC57-3B95-45B1-9319-EA71EBE0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37F8DA4-14E1-456A-A9A5-FA8D59404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546793C-B92F-4C77-A370-29F2AFDA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0756-89FB-4038-BE5D-403FB0BD5F0A}" type="datetime1">
              <a:rPr lang="hr-HR" smtClean="0"/>
              <a:t>19.12.2022.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7C6225D-FC0F-4838-A54E-0F3A7C87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247E2D1-5CF2-408B-810E-D54771D7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148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D7A5D05-2D99-4D77-B46D-686BA219B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D1589BA-5169-4E2C-A9A9-FD83BF138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17E51D-1B0F-43F3-9429-6F8A3641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A18F-22C2-4D2E-88E0-4C1E130DC2FF}" type="datetime1">
              <a:rPr lang="hr-HR" smtClean="0"/>
              <a:t>19.12.2022.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90D448-B286-4C0D-85BC-D4707EB3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AEDA93C-6B5B-42F7-8C1A-A2FEAA8E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447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1F80CC-EB21-4C0E-8B95-793B4CCB7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C82E5F-F3E7-4EAA-B331-4D42C2EB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0A34F6-F16C-4DA3-AAE3-E3EE1B64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7161-6DCE-4785-96EF-EEBD39592B2D}" type="datetime1">
              <a:rPr lang="hr-HR" smtClean="0"/>
              <a:t>19.12.2022.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0813F7-BCCC-43A4-AE19-D282C52F9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68E8A7-DC08-4275-9690-A1332A2E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079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9AE945-14F9-45CE-A1A6-9E4B02AF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5A5D8D3-3A49-4AB3-9B5D-74002A448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269AF97-5894-4E83-8FDE-2DD3A13B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80-0BEA-4085-AFB8-A528284B413F}" type="datetime1">
              <a:rPr lang="hr-HR" smtClean="0"/>
              <a:t>19.12.2022.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FB18132-15DD-41C9-8A35-349EECF7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732F1D3-0737-439F-9673-C641F210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242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E8501C-F8D4-417D-A2F4-97B9F7D8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266FED-AC0B-4D35-9428-6524ADF17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1F8BB7-8506-4A78-B36E-04B30DD15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0626612-65A9-450C-A1C0-6F8C55A8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01C4-F545-4193-BBD0-B0AFEF1FAD70}" type="datetime1">
              <a:rPr lang="hr-HR" smtClean="0"/>
              <a:t>19.12.2022.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1776D94-DB12-4BD9-9162-E3D675FA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BCC8D7F-4149-489C-A8F6-14A93E37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856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954A94-B3F8-4F61-8104-4598E0FF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0DE3AF3-44D4-40A7-B44B-3B11CA422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38225A4-913A-4727-A5F8-0ACC14E94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DD3C096-C670-46E8-9674-7DF43E983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FFB4C37-FCB2-4C59-AAD5-E0C267FA1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2A9D275-2DD2-45B5-ABE4-CFE696A7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0226-A974-4B7C-BEC1-3933AAEC9B4D}" type="datetime1">
              <a:rPr lang="hr-HR" smtClean="0"/>
              <a:t>19.12.2022.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69BCBC5-22E0-4BC1-9B66-FCD0E62F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B819B2E-353C-49A1-AB5E-80EBE0E1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101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DA2DEF-8C2C-4DEF-B6EE-6388B74A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C4DD3F7-6402-4A17-B3A6-E237AA85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11DB6-FB9A-4680-AAC3-10F4CDC47961}" type="datetime1">
              <a:rPr lang="hr-HR" smtClean="0"/>
              <a:t>19.12.2022.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D3DD5C4-2E56-4F30-8909-BC1C4D3F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7228273-7DFD-4352-997B-598D48BB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584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35B3C79-A184-4BB6-9424-A4B9F7BF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3940-887C-4B40-ADFC-7107EC764291}" type="datetime1">
              <a:rPr lang="hr-HR" smtClean="0"/>
              <a:t>19.12.2022.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F5051F5-311B-4F2A-BC7F-56710DFC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FBC0AEA-77A6-497E-868E-43228745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528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9A5FBE-381F-4B2A-B01C-4D233B6C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FAA96F-D64E-4C09-90B8-CDB781DA1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3B0DAC6-154C-4743-845E-D28B3F259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C196160-BC1E-48F2-9072-FA0315F0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AA802-212C-40DC-9895-C443229D0289}" type="datetime1">
              <a:rPr lang="hr-HR" smtClean="0"/>
              <a:t>19.12.2022.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1AB115D-0440-47B5-8D4D-3E377B2E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C816FE4-20F0-4383-84DE-9CE91F5D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300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A06522-543F-4F08-B2C1-132ED5BE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0253ADC-E11E-473B-A07F-4CEAE7B8E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49E61CD-C2A5-49DB-966A-620CF89B5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A0545DA-200B-49B1-BB32-5EC97ADE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887C-8EB5-4830-9443-1C4B42EF8251}" type="datetime1">
              <a:rPr lang="hr-HR" smtClean="0"/>
              <a:t>19.12.2022.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3FE5DEB-7B9D-4743-B917-030D7B29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I. Stručni skup MŽSV prehrane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1D9C68C-A881-42F2-BA61-66D77A87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685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187388D-B4D8-4FF5-87F1-5EDA4438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D15C04E-0505-44B5-A37B-69FB07B2D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2955D8F-A7C6-4E52-966F-71477B215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06C58-FF1C-4B4A-9577-3AB3C370A2EA}" type="datetime1">
              <a:rPr lang="hr-HR" smtClean="0"/>
              <a:t>19.12.2022.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2F47B2-B544-4CA7-877B-EAF835D6B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I. Stručni skup MŽSV prehrane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F86D218-6A2D-483E-8DA0-6D2BAC4F5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659D2-968F-4935-AD8E-280678CAB4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242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4-tO8bZ1na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1C6F5AB-2984-44F2-AA2E-E36068626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2" b="6029"/>
          <a:stretch/>
        </p:blipFill>
        <p:spPr>
          <a:xfrm>
            <a:off x="-82537" y="-55532"/>
            <a:ext cx="12274537" cy="691353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F8BC1A8-9A91-498D-AEFE-0FD798DF4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4061" y="3147667"/>
            <a:ext cx="4703380" cy="1857245"/>
          </a:xfrm>
        </p:spPr>
        <p:txBody>
          <a:bodyPr>
            <a:noAutofit/>
          </a:bodyPr>
          <a:lstStyle/>
          <a:p>
            <a:pPr algn="l"/>
            <a: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Zanimanje : PEKAR</a:t>
            </a:r>
            <a:b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Nastavni predmet: ETNO </a:t>
            </a:r>
            <a:b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PEKARSKA PROIZVODNJA </a:t>
            </a:r>
            <a:b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Razred: 3P</a:t>
            </a:r>
            <a:b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Naziv nastavne jedinice: IZRADA VARAŽDINSKIH KLIPIĆ</a:t>
            </a:r>
            <a:r>
              <a:rPr lang="hr-H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hr-HR" sz="2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2FC873A-CA64-4A47-8F98-CAF2B32D2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hr-H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pripremila: Sanja Banfić – Kontrec, </a:t>
            </a:r>
            <a:r>
              <a:rPr lang="hr-HR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dipl.ing.prof.savjetnik</a:t>
            </a:r>
            <a:endParaRPr lang="hr-HR" sz="2000" dirty="0">
              <a:solidFill>
                <a:srgbClr val="FF0000"/>
              </a:solidFill>
            </a:endParaRPr>
          </a:p>
          <a:p>
            <a:endParaRPr lang="hr-HR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7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CCDDA5A-9F5A-46A6-BF6A-318E3B6076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60" r="28251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CAC420-6CB1-4A3E-B371-28763936D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6727" y="674703"/>
            <a:ext cx="4473752" cy="5752730"/>
          </a:xfrm>
        </p:spPr>
        <p:txBody>
          <a:bodyPr vert="horz" lIns="91440" tIns="45720" rIns="91440" bIns="45720" rtlCol="0">
            <a:noAutofit/>
          </a:bodyPr>
          <a:lstStyle/>
          <a:p>
            <a:endParaRPr lang="hr-HR" sz="4000" dirty="0"/>
          </a:p>
          <a:p>
            <a:r>
              <a:rPr lang="en-US" sz="4000" dirty="0" err="1"/>
              <a:t>ručno</a:t>
            </a:r>
            <a:r>
              <a:rPr lang="en-US" sz="4000" dirty="0"/>
              <a:t> </a:t>
            </a:r>
            <a:r>
              <a:rPr lang="en-US" sz="4000" dirty="0" err="1"/>
              <a:t>okruglo</a:t>
            </a:r>
            <a:r>
              <a:rPr lang="en-US" sz="4000" dirty="0"/>
              <a:t> </a:t>
            </a:r>
            <a:r>
              <a:rPr lang="en-US" sz="4000" dirty="0" err="1"/>
              <a:t>oblikuje</a:t>
            </a:r>
            <a:r>
              <a:rPr lang="en-US" sz="4000" dirty="0"/>
              <a:t> po </a:t>
            </a:r>
            <a:r>
              <a:rPr lang="en-US" sz="4000" dirty="0" err="1"/>
              <a:t>jedan</a:t>
            </a:r>
            <a:r>
              <a:rPr lang="en-US" sz="4000" dirty="0"/>
              <a:t> </a:t>
            </a:r>
            <a:r>
              <a:rPr lang="en-US" sz="4000" dirty="0" err="1"/>
              <a:t>hljepčić</a:t>
            </a:r>
            <a:endParaRPr lang="en-US" sz="4000" dirty="0"/>
          </a:p>
          <a:p>
            <a:r>
              <a:rPr lang="en-US" sz="4000" dirty="0" err="1"/>
              <a:t>hljepčići</a:t>
            </a:r>
            <a:r>
              <a:rPr lang="en-US" sz="4000" dirty="0"/>
              <a:t> </a:t>
            </a:r>
            <a:r>
              <a:rPr lang="en-US" sz="4000" dirty="0" err="1"/>
              <a:t>moraju</a:t>
            </a:r>
            <a:r>
              <a:rPr lang="en-US" sz="4000" dirty="0"/>
              <a:t> </a:t>
            </a:r>
            <a:r>
              <a:rPr lang="en-US" sz="4000" dirty="0" err="1"/>
              <a:t>odstajati</a:t>
            </a:r>
            <a:r>
              <a:rPr lang="en-US" sz="4000" dirty="0"/>
              <a:t> 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sobnoj</a:t>
            </a:r>
            <a:r>
              <a:rPr lang="en-US" sz="4000" dirty="0"/>
              <a:t> </a:t>
            </a:r>
            <a:r>
              <a:rPr lang="en-US" sz="4000" dirty="0" err="1"/>
              <a:t>temperaturi</a:t>
            </a:r>
            <a:r>
              <a:rPr lang="en-US" sz="4000" dirty="0"/>
              <a:t> </a:t>
            </a:r>
            <a:r>
              <a:rPr lang="en-US" sz="4000" dirty="0" err="1"/>
              <a:t>kako</a:t>
            </a:r>
            <a:r>
              <a:rPr lang="en-US" sz="4000" dirty="0"/>
              <a:t> bi </a:t>
            </a:r>
            <a:r>
              <a:rPr lang="en-US" sz="4000" dirty="0" err="1"/>
              <a:t>udvostručili</a:t>
            </a:r>
            <a:r>
              <a:rPr lang="en-US" sz="4000" dirty="0"/>
              <a:t> </a:t>
            </a:r>
            <a:r>
              <a:rPr lang="en-US" sz="4000" dirty="0" err="1"/>
              <a:t>svoj</a:t>
            </a:r>
            <a:r>
              <a:rPr lang="en-US" sz="4000" dirty="0"/>
              <a:t> </a:t>
            </a:r>
            <a:r>
              <a:rPr lang="en-US" sz="4000" dirty="0" err="1"/>
              <a:t>volumen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5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5460E7-F68C-44C0-9723-281610E68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826764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/>
              <a:t>Oblikovanje</a:t>
            </a:r>
            <a:r>
              <a:rPr lang="en-US" sz="5400" dirty="0"/>
              <a:t> </a:t>
            </a:r>
            <a:r>
              <a:rPr lang="en-US" sz="5400" dirty="0" err="1"/>
              <a:t>prutića</a:t>
            </a:r>
            <a:r>
              <a:rPr lang="en-US" sz="5400" dirty="0"/>
              <a:t>: </a:t>
            </a:r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27B11DC1-D716-4642-B9D3-C83BBADBC6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638" r="6182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25C201B-6007-46E1-8CD7-79F336D75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57150"/>
            <a:endParaRPr lang="hr-HR" sz="4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4000" dirty="0" err="1"/>
              <a:t>hljepčić</a:t>
            </a:r>
            <a:r>
              <a:rPr lang="en-US" sz="4000" dirty="0"/>
              <a:t> je </a:t>
            </a:r>
            <a:r>
              <a:rPr lang="en-US" sz="4000" dirty="0" err="1"/>
              <a:t>potrebno</a:t>
            </a:r>
            <a:r>
              <a:rPr lang="en-US" sz="4000" dirty="0"/>
              <a:t> </a:t>
            </a:r>
            <a:r>
              <a:rPr lang="en-US" sz="4000" dirty="0" err="1"/>
              <a:t>ručno</a:t>
            </a:r>
            <a:r>
              <a:rPr lang="en-US" sz="4000" dirty="0"/>
              <a:t> </a:t>
            </a:r>
            <a:r>
              <a:rPr lang="en-US" sz="4000" dirty="0" err="1"/>
              <a:t>razvaljati</a:t>
            </a:r>
            <a:r>
              <a:rPr lang="en-US" sz="4000" dirty="0"/>
              <a:t> </a:t>
            </a:r>
            <a:r>
              <a:rPr lang="en-US" sz="4000" dirty="0" err="1"/>
              <a:t>valjkom</a:t>
            </a:r>
            <a:r>
              <a:rPr lang="en-US" sz="4000" dirty="0"/>
              <a:t> do </a:t>
            </a:r>
            <a:r>
              <a:rPr lang="en-US" sz="4000" dirty="0" err="1"/>
              <a:t>dužine</a:t>
            </a:r>
            <a:r>
              <a:rPr lang="en-US" sz="4000" dirty="0"/>
              <a:t> od </a:t>
            </a:r>
            <a:r>
              <a:rPr lang="en-US" sz="4000" dirty="0" err="1"/>
              <a:t>najmanje</a:t>
            </a:r>
            <a:r>
              <a:rPr lang="en-US" sz="4000" dirty="0"/>
              <a:t> 25 cm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66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AF8FC97-E06F-49FD-AA74-16098D232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964" y="2872899"/>
            <a:ext cx="4590706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4000" dirty="0" err="1"/>
              <a:t>tijesto</a:t>
            </a:r>
            <a:r>
              <a:rPr lang="en-US" sz="4000" dirty="0"/>
              <a:t> </a:t>
            </a:r>
            <a:r>
              <a:rPr lang="en-US" sz="4000" dirty="0" err="1"/>
              <a:t>hljepčića</a:t>
            </a:r>
            <a:r>
              <a:rPr lang="en-US" sz="4000" dirty="0"/>
              <a:t> se </a:t>
            </a:r>
            <a:r>
              <a:rPr lang="en-US" sz="4000" dirty="0" err="1"/>
              <a:t>ručno</a:t>
            </a:r>
            <a:r>
              <a:rPr lang="en-US" sz="4000" dirty="0"/>
              <a:t> </a:t>
            </a:r>
            <a:r>
              <a:rPr lang="en-US" sz="4000" dirty="0" err="1"/>
              <a:t>mota</a:t>
            </a:r>
            <a:r>
              <a:rPr lang="en-US" sz="4000" dirty="0"/>
              <a:t> u </a:t>
            </a:r>
            <a:r>
              <a:rPr lang="en-US" sz="4000" dirty="0" err="1"/>
              <a:t>oblik</a:t>
            </a:r>
            <a:r>
              <a:rPr lang="en-US" sz="4000" dirty="0"/>
              <a:t> </a:t>
            </a:r>
            <a:r>
              <a:rPr lang="en-US" sz="4000" dirty="0" err="1"/>
              <a:t>prutića</a:t>
            </a:r>
            <a:endParaRPr lang="en-US" sz="4000" dirty="0"/>
          </a:p>
          <a:p>
            <a:pPr marL="57150"/>
            <a:endParaRPr lang="en-US" sz="2200" dirty="0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481241CD-A555-4018-BFF2-1D542CE457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775" r="167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29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Rezervirano mjesto sadržaja 2">
            <a:extLst>
              <a:ext uri="{FF2B5EF4-FFF2-40B4-BE49-F238E27FC236}">
                <a16:creationId xmlns:a16="http://schemas.microsoft.com/office/drawing/2014/main" id="{8776370E-3788-4488-8E5C-755C85B69C9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3446905"/>
              </p:ext>
            </p:extLst>
          </p:nvPr>
        </p:nvGraphicFramePr>
        <p:xfrm>
          <a:off x="772357" y="1278384"/>
          <a:ext cx="5247443" cy="4898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98567DD-D1E2-46F6-B2FE-1327832C3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90109" y="1991105"/>
            <a:ext cx="5578016" cy="30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A5DB66-CFFA-4C7A-9A3F-4F9E390F5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302" y="1117754"/>
            <a:ext cx="4249036" cy="48302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dirty="0" err="1"/>
              <a:t>gornja</a:t>
            </a:r>
            <a:r>
              <a:rPr lang="en-US" sz="3600" dirty="0"/>
              <a:t> </a:t>
            </a:r>
            <a:r>
              <a:rPr lang="en-US" sz="3600" dirty="0" err="1"/>
              <a:t>površina</a:t>
            </a:r>
            <a:r>
              <a:rPr lang="en-US" sz="3600" dirty="0"/>
              <a:t> </a:t>
            </a:r>
            <a:r>
              <a:rPr lang="en-US" sz="3600" dirty="0" err="1"/>
              <a:t>oblikovanog</a:t>
            </a:r>
            <a:r>
              <a:rPr lang="en-US" sz="3600" dirty="0"/>
              <a:t>  </a:t>
            </a:r>
            <a:r>
              <a:rPr lang="en-US" sz="3600" dirty="0" err="1"/>
              <a:t>prutića</a:t>
            </a:r>
            <a:r>
              <a:rPr lang="en-US" sz="3600" dirty="0"/>
              <a:t> </a:t>
            </a:r>
            <a:r>
              <a:rPr lang="en-US" sz="3600" dirty="0" err="1"/>
              <a:t>premaže</a:t>
            </a:r>
            <a:r>
              <a:rPr lang="en-US" sz="3600" dirty="0"/>
              <a:t> se </a:t>
            </a:r>
            <a:r>
              <a:rPr lang="en-US" sz="3600" dirty="0" err="1"/>
              <a:t>jajem</a:t>
            </a:r>
            <a:endParaRPr lang="en-US" sz="3600" dirty="0"/>
          </a:p>
          <a:p>
            <a:r>
              <a:rPr lang="en-US" sz="3600" dirty="0" err="1"/>
              <a:t>posipa</a:t>
            </a:r>
            <a:r>
              <a:rPr lang="en-US" sz="3600" dirty="0"/>
              <a:t> </a:t>
            </a:r>
            <a:r>
              <a:rPr lang="en-US" sz="3600" dirty="0" err="1"/>
              <a:t>sjemenkama</a:t>
            </a:r>
            <a:r>
              <a:rPr lang="en-US" sz="3600" dirty="0"/>
              <a:t> </a:t>
            </a:r>
            <a:r>
              <a:rPr lang="en-US" sz="3600" dirty="0" err="1"/>
              <a:t>kumina</a:t>
            </a:r>
            <a:endParaRPr lang="en-US" sz="3600" dirty="0"/>
          </a:p>
          <a:p>
            <a:r>
              <a:rPr lang="en-US" sz="3600" dirty="0" err="1"/>
              <a:t>sirovi</a:t>
            </a:r>
            <a:r>
              <a:rPr lang="en-US" sz="3600" dirty="0"/>
              <a:t> </a:t>
            </a:r>
            <a:r>
              <a:rPr lang="en-US" sz="3600" dirty="0" err="1"/>
              <a:t>klipić</a:t>
            </a:r>
            <a:endParaRPr lang="en-US" sz="36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A8ECFA5-7E51-4D74-BCA8-EB68D16C31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439" r="9708"/>
          <a:stretch/>
        </p:blipFill>
        <p:spPr>
          <a:xfrm>
            <a:off x="5010386" y="10"/>
            <a:ext cx="7181613" cy="67952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983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F9F2091-F052-46CD-96FA-0F191EC6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b="1" dirty="0" err="1"/>
              <a:t>Pečenje</a:t>
            </a:r>
            <a:r>
              <a:rPr lang="en-US" sz="5400" b="1" dirty="0"/>
              <a:t>: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0C97CFF-2463-4DFB-832C-14FDCA3B5E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75" r="1" b="17446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7B59F8B-5C27-49A8-BEC6-C334658C6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0465" y="2194102"/>
            <a:ext cx="4140013" cy="436649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3500" dirty="0" err="1"/>
              <a:t>oblikovani</a:t>
            </a:r>
            <a:r>
              <a:rPr lang="en-US" sz="3500" dirty="0"/>
              <a:t> </a:t>
            </a:r>
            <a:r>
              <a:rPr lang="en-US" sz="3500" dirty="0" err="1"/>
              <a:t>klipiči</a:t>
            </a:r>
            <a:r>
              <a:rPr lang="en-US" sz="3500" dirty="0"/>
              <a:t> se </a:t>
            </a:r>
            <a:r>
              <a:rPr lang="en-US" sz="3500" dirty="0" err="1"/>
              <a:t>peku</a:t>
            </a:r>
            <a:r>
              <a:rPr lang="en-US" sz="3500" dirty="0"/>
              <a:t> u </a:t>
            </a:r>
            <a:r>
              <a:rPr lang="en-US" sz="3500" dirty="0" err="1"/>
              <a:t>pećnici</a:t>
            </a:r>
            <a:r>
              <a:rPr lang="en-US" sz="3500" dirty="0"/>
              <a:t> </a:t>
            </a:r>
            <a:r>
              <a:rPr lang="en-US" sz="3500" dirty="0" err="1"/>
              <a:t>pri</a:t>
            </a:r>
            <a:r>
              <a:rPr lang="en-US" sz="3500" dirty="0"/>
              <a:t> </a:t>
            </a:r>
            <a:r>
              <a:rPr lang="en-US" sz="3500" dirty="0" err="1"/>
              <a:t>temperaturi</a:t>
            </a:r>
            <a:r>
              <a:rPr lang="en-US" sz="3500" dirty="0"/>
              <a:t> od 220°C  do 250 °C </a:t>
            </a:r>
          </a:p>
          <a:p>
            <a:r>
              <a:rPr lang="en-US" sz="3500" dirty="0" err="1"/>
              <a:t>vanjska</a:t>
            </a:r>
            <a:r>
              <a:rPr lang="en-US" sz="3500" dirty="0"/>
              <a:t> kora </a:t>
            </a:r>
            <a:r>
              <a:rPr lang="en-US" sz="3500" dirty="0" err="1"/>
              <a:t>klipiča</a:t>
            </a:r>
            <a:r>
              <a:rPr lang="en-US" sz="3500" dirty="0"/>
              <a:t> - </a:t>
            </a:r>
            <a:r>
              <a:rPr lang="en-US" sz="3500" dirty="0" err="1"/>
              <a:t>tamno</a:t>
            </a:r>
            <a:r>
              <a:rPr lang="en-US" sz="3500" dirty="0"/>
              <a:t> </a:t>
            </a:r>
            <a:r>
              <a:rPr lang="en-US" sz="3500" dirty="0" err="1"/>
              <a:t>žutu</a:t>
            </a:r>
            <a:r>
              <a:rPr lang="en-US" sz="3500" dirty="0"/>
              <a:t> do </a:t>
            </a:r>
            <a:r>
              <a:rPr lang="en-US" sz="3500" dirty="0" err="1"/>
              <a:t>zlatnu</a:t>
            </a:r>
            <a:r>
              <a:rPr lang="en-US" sz="3500" dirty="0"/>
              <a:t> </a:t>
            </a:r>
            <a:r>
              <a:rPr lang="en-US" sz="3500" dirty="0" err="1"/>
              <a:t>boja</a:t>
            </a:r>
            <a:r>
              <a:rPr lang="en-US" sz="3500" dirty="0"/>
              <a:t> </a:t>
            </a:r>
          </a:p>
          <a:p>
            <a:r>
              <a:rPr lang="en-US" sz="3500" dirty="0" err="1"/>
              <a:t>nakon</a:t>
            </a:r>
            <a:r>
              <a:rPr lang="en-US" sz="3500" dirty="0"/>
              <a:t> </a:t>
            </a:r>
            <a:r>
              <a:rPr lang="en-US" sz="3500" dirty="0" err="1"/>
              <a:t>pečenja</a:t>
            </a:r>
            <a:r>
              <a:rPr lang="en-US" sz="3500" dirty="0"/>
              <a:t> „</a:t>
            </a:r>
            <a:r>
              <a:rPr lang="en-US" sz="3500" dirty="0" err="1"/>
              <a:t>Varaždinski</a:t>
            </a:r>
            <a:r>
              <a:rPr lang="en-US" sz="3500" dirty="0"/>
              <a:t> </a:t>
            </a:r>
            <a:r>
              <a:rPr lang="en-US" sz="3500" dirty="0" err="1"/>
              <a:t>klipič</a:t>
            </a:r>
            <a:r>
              <a:rPr lang="en-US" sz="3500" dirty="0"/>
              <a:t>” se </a:t>
            </a:r>
            <a:r>
              <a:rPr lang="en-US" sz="3500" dirty="0" err="1"/>
              <a:t>hladi</a:t>
            </a:r>
            <a:endParaRPr lang="en-US" sz="35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52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008FDC7-2038-4D55-ABFB-D05924E1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7" y="251625"/>
            <a:ext cx="5335480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 err="1"/>
              <a:t>Proizvod</a:t>
            </a:r>
            <a:r>
              <a:rPr lang="en-US" sz="5400" dirty="0"/>
              <a:t> „</a:t>
            </a:r>
            <a:r>
              <a:rPr lang="en-US" sz="5400" dirty="0" err="1"/>
              <a:t>Varaždinski</a:t>
            </a:r>
            <a:r>
              <a:rPr lang="en-US" sz="5400" dirty="0"/>
              <a:t> </a:t>
            </a:r>
            <a:r>
              <a:rPr lang="en-US" sz="5400" dirty="0" err="1"/>
              <a:t>klipič</a:t>
            </a:r>
            <a:r>
              <a:rPr lang="en-US" sz="5400" dirty="0"/>
              <a:t>”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07FD5C-B357-4F17-983C-33FB2F95E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618" y="2711716"/>
            <a:ext cx="5927324" cy="414628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prodaje</a:t>
            </a:r>
            <a:r>
              <a:rPr lang="en-US" dirty="0"/>
              <a:t> se </a:t>
            </a:r>
            <a:r>
              <a:rPr lang="en-US" dirty="0" err="1"/>
              <a:t>isključivo</a:t>
            </a:r>
            <a:r>
              <a:rPr lang="en-US" dirty="0"/>
              <a:t> </a:t>
            </a:r>
            <a:r>
              <a:rPr lang="en-US" dirty="0" err="1"/>
              <a:t>svjež</a:t>
            </a:r>
            <a:r>
              <a:rPr lang="en-US" dirty="0"/>
              <a:t> (</a:t>
            </a:r>
            <a:r>
              <a:rPr lang="en-US" dirty="0" err="1"/>
              <a:t>jednodnevni</a:t>
            </a:r>
            <a:r>
              <a:rPr lang="en-US" dirty="0"/>
              <a:t> 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trajnosti</a:t>
            </a:r>
            <a:r>
              <a:rPr lang="en-US" dirty="0"/>
              <a:t> 24 </a:t>
            </a:r>
            <a:r>
              <a:rPr lang="en-US" dirty="0" err="1"/>
              <a:t>sata</a:t>
            </a:r>
            <a:r>
              <a:rPr lang="en-US" dirty="0"/>
              <a:t>)</a:t>
            </a:r>
          </a:p>
          <a:p>
            <a:r>
              <a:rPr lang="en-US" dirty="0" err="1"/>
              <a:t>prodaje</a:t>
            </a:r>
            <a:r>
              <a:rPr lang="en-US" dirty="0"/>
              <a:t> se </a:t>
            </a:r>
            <a:r>
              <a:rPr lang="en-US" dirty="0" err="1"/>
              <a:t>nezapakiran</a:t>
            </a:r>
            <a:r>
              <a:rPr lang="en-US" dirty="0"/>
              <a:t> </a:t>
            </a:r>
            <a:r>
              <a:rPr lang="en-US" dirty="0" err="1"/>
              <a:t>izravno</a:t>
            </a:r>
            <a:r>
              <a:rPr lang="en-US" dirty="0"/>
              <a:t> </a:t>
            </a:r>
            <a:r>
              <a:rPr lang="en-US" dirty="0" err="1"/>
              <a:t>potrošaču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mjestu</a:t>
            </a:r>
            <a:r>
              <a:rPr lang="en-US" dirty="0"/>
              <a:t> </a:t>
            </a:r>
            <a:r>
              <a:rPr lang="en-US" dirty="0" err="1"/>
              <a:t>prodaje</a:t>
            </a:r>
            <a:endParaRPr lang="en-US" dirty="0"/>
          </a:p>
          <a:p>
            <a:r>
              <a:rPr lang="en-US" dirty="0" err="1"/>
              <a:t>čuva</a:t>
            </a:r>
            <a:r>
              <a:rPr lang="en-US" dirty="0"/>
              <a:t> se u </a:t>
            </a:r>
            <a:r>
              <a:rPr lang="en-US" dirty="0" err="1"/>
              <a:t>spremniku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posebnoj</a:t>
            </a:r>
            <a:r>
              <a:rPr lang="en-US" dirty="0"/>
              <a:t> </a:t>
            </a:r>
            <a:r>
              <a:rPr lang="en-US" dirty="0" err="1"/>
              <a:t>kutiji</a:t>
            </a:r>
            <a:r>
              <a:rPr lang="en-US" dirty="0"/>
              <a:t> s </a:t>
            </a:r>
            <a:r>
              <a:rPr lang="en-US" dirty="0" err="1"/>
              <a:t>prozirnim</a:t>
            </a:r>
            <a:r>
              <a:rPr lang="en-US" dirty="0"/>
              <a:t> </a:t>
            </a:r>
            <a:r>
              <a:rPr lang="en-US" dirty="0" err="1"/>
              <a:t>poklopcem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osigurava</a:t>
            </a:r>
            <a:r>
              <a:rPr lang="en-US" dirty="0"/>
              <a:t> </a:t>
            </a:r>
            <a:r>
              <a:rPr lang="en-US" dirty="0" err="1"/>
              <a:t>vidljivost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ujednačene</a:t>
            </a:r>
            <a:r>
              <a:rPr lang="en-US" dirty="0"/>
              <a:t> </a:t>
            </a:r>
            <a:r>
              <a:rPr lang="en-US" dirty="0" err="1"/>
              <a:t>mikroklimatske</a:t>
            </a:r>
            <a:r>
              <a:rPr lang="en-US" dirty="0"/>
              <a:t> </a:t>
            </a:r>
            <a:r>
              <a:rPr lang="en-US" dirty="0" err="1"/>
              <a:t>uvjete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očuvanja</a:t>
            </a:r>
            <a:r>
              <a:rPr lang="en-US" dirty="0"/>
              <a:t> </a:t>
            </a:r>
            <a:r>
              <a:rPr lang="en-US" dirty="0" err="1"/>
              <a:t>kvalitete</a:t>
            </a:r>
            <a:r>
              <a:rPr lang="en-US" dirty="0"/>
              <a:t> </a:t>
            </a:r>
            <a:r>
              <a:rPr lang="en-US" dirty="0" err="1"/>
              <a:t>proizvoda</a:t>
            </a:r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9887446-5E58-4857-9827-C852C70F9B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240" r="31893"/>
          <a:stretch/>
        </p:blipFill>
        <p:spPr>
          <a:xfrm>
            <a:off x="6484257" y="10"/>
            <a:ext cx="5706220" cy="568897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81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70B2F7-0F86-47AB-9ED8-B971B2603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450" y="1170431"/>
            <a:ext cx="4279383" cy="504939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dirty="0"/>
              <a:t> „</a:t>
            </a:r>
            <a:r>
              <a:rPr lang="en-US" sz="3200" dirty="0" err="1"/>
              <a:t>Varaždinski</a:t>
            </a:r>
            <a:r>
              <a:rPr lang="en-US" sz="3200" dirty="0"/>
              <a:t> </a:t>
            </a:r>
            <a:r>
              <a:rPr lang="en-US" sz="3200" dirty="0" err="1"/>
              <a:t>klipič</a:t>
            </a:r>
            <a:r>
              <a:rPr lang="en-US" sz="3200" dirty="0"/>
              <a:t>" se </a:t>
            </a:r>
            <a:r>
              <a:rPr lang="en-US" sz="3200" dirty="0" err="1"/>
              <a:t>odlikuje</a:t>
            </a:r>
            <a:r>
              <a:rPr lang="en-US" sz="3200" dirty="0"/>
              <a:t> </a:t>
            </a:r>
            <a:r>
              <a:rPr lang="en-US" sz="3200" dirty="0" err="1"/>
              <a:t>blago</a:t>
            </a:r>
            <a:r>
              <a:rPr lang="en-US" sz="3200" dirty="0"/>
              <a:t> </a:t>
            </a:r>
            <a:r>
              <a:rPr lang="en-US" sz="3200" dirty="0" err="1"/>
              <a:t>hrskavim</a:t>
            </a:r>
            <a:r>
              <a:rPr lang="en-US" sz="3200" dirty="0"/>
              <a:t> </a:t>
            </a:r>
            <a:r>
              <a:rPr lang="en-US" sz="3200" dirty="0" err="1"/>
              <a:t>okusom</a:t>
            </a:r>
            <a:r>
              <a:rPr lang="en-US" sz="3200" dirty="0"/>
              <a:t>, </a:t>
            </a:r>
            <a:r>
              <a:rPr lang="en-US" sz="3200" dirty="0" err="1"/>
              <a:t>sa</a:t>
            </a:r>
            <a:r>
              <a:rPr lang="en-US" sz="3200" dirty="0"/>
              <a:t> </a:t>
            </a:r>
            <a:r>
              <a:rPr lang="en-US" sz="3200" dirty="0" err="1"/>
              <a:t>slojem</a:t>
            </a:r>
            <a:r>
              <a:rPr lang="en-US" sz="3200" dirty="0"/>
              <a:t> </a:t>
            </a:r>
            <a:r>
              <a:rPr lang="en-US" sz="3200" dirty="0" err="1"/>
              <a:t>posipa</a:t>
            </a:r>
            <a:r>
              <a:rPr lang="en-US" sz="3200" dirty="0"/>
              <a:t> od </a:t>
            </a:r>
            <a:r>
              <a:rPr lang="en-US" sz="3200" dirty="0" err="1"/>
              <a:t>sjemena</a:t>
            </a:r>
            <a:r>
              <a:rPr lang="en-US" sz="3200" dirty="0"/>
              <a:t> </a:t>
            </a:r>
            <a:r>
              <a:rPr lang="en-US" sz="3200" dirty="0" err="1"/>
              <a:t>kumina</a:t>
            </a:r>
            <a:r>
              <a:rPr lang="en-US" sz="3200" dirty="0"/>
              <a:t> po </a:t>
            </a:r>
            <a:r>
              <a:rPr lang="en-US" sz="3200" dirty="0" err="1"/>
              <a:t>kojem</a:t>
            </a:r>
            <a:r>
              <a:rPr lang="en-US" sz="3200" dirty="0"/>
              <a:t> se </a:t>
            </a:r>
            <a:r>
              <a:rPr lang="en-US" sz="3200" dirty="0" err="1"/>
              <a:t>razlikuje</a:t>
            </a:r>
            <a:r>
              <a:rPr lang="en-US" sz="3200" dirty="0"/>
              <a:t> od </a:t>
            </a:r>
            <a:r>
              <a:rPr lang="en-US" sz="3200" dirty="0" err="1"/>
              <a:t>sličnih</a:t>
            </a:r>
            <a:r>
              <a:rPr lang="en-US" sz="3200" dirty="0"/>
              <a:t> </a:t>
            </a:r>
            <a:r>
              <a:rPr lang="en-US" sz="3200" dirty="0" err="1"/>
              <a:t>peciva</a:t>
            </a:r>
            <a:r>
              <a:rPr lang="en-US" sz="3200" dirty="0"/>
              <a:t>, a </a:t>
            </a:r>
            <a:r>
              <a:rPr lang="en-US" sz="3200" dirty="0" err="1"/>
              <a:t>vanjska</a:t>
            </a:r>
            <a:r>
              <a:rPr lang="en-US" sz="3200" dirty="0"/>
              <a:t> </a:t>
            </a:r>
            <a:r>
              <a:rPr lang="en-US" sz="3200" dirty="0" err="1"/>
              <a:t>površina</a:t>
            </a:r>
            <a:r>
              <a:rPr lang="en-US" sz="3200" dirty="0"/>
              <a:t> je </a:t>
            </a:r>
            <a:r>
              <a:rPr lang="en-US" sz="3200" dirty="0" err="1"/>
              <a:t>neujednačene</a:t>
            </a:r>
            <a:r>
              <a:rPr lang="en-US" sz="3200" dirty="0"/>
              <a:t> </a:t>
            </a:r>
            <a:r>
              <a:rPr lang="en-US" sz="3200" dirty="0" err="1"/>
              <a:t>tamno</a:t>
            </a:r>
            <a:r>
              <a:rPr lang="en-US" sz="3200" dirty="0"/>
              <a:t> </a:t>
            </a:r>
            <a:r>
              <a:rPr lang="en-US" sz="3200" dirty="0" err="1"/>
              <a:t>žute</a:t>
            </a:r>
            <a:r>
              <a:rPr lang="en-US" sz="3200" dirty="0"/>
              <a:t> do  </a:t>
            </a:r>
            <a:r>
              <a:rPr lang="en-US" sz="3200" dirty="0" err="1"/>
              <a:t>zlatne</a:t>
            </a:r>
            <a:r>
              <a:rPr lang="en-US" sz="3200" dirty="0"/>
              <a:t> </a:t>
            </a:r>
            <a:r>
              <a:rPr lang="en-US" sz="3200" dirty="0" err="1"/>
              <a:t>boje</a:t>
            </a:r>
            <a:r>
              <a:rPr lang="en-US" sz="3200" dirty="0"/>
              <a:t>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9CBC566-7CE8-426E-A646-78AAB89E9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62" b="3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zapis 3">
            <a:extLst>
              <a:ext uri="{FF2B5EF4-FFF2-40B4-BE49-F238E27FC236}">
                <a16:creationId xmlns:a16="http://schemas.microsoft.com/office/drawing/2014/main" id="{8ACBA45B-69F8-43F5-A3D6-129CA773DB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0" y="0"/>
            <a:ext cx="12222479" cy="68751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4B410E8-0C47-4517-9829-2CF4EF00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Možete ga </a:t>
            </a:r>
            <a:r>
              <a:rPr lang="en-US" sz="5200" dirty="0" err="1">
                <a:solidFill>
                  <a:srgbClr val="FFFFFF"/>
                </a:solidFill>
              </a:rPr>
              <a:t>pripremati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doma</a:t>
            </a:r>
            <a:r>
              <a:rPr lang="en-US" sz="5200" dirty="0">
                <a:solidFill>
                  <a:srgbClr val="FFFFFF"/>
                </a:solidFill>
              </a:rPr>
              <a:t>, </a:t>
            </a:r>
            <a:r>
              <a:rPr lang="en-US" sz="5200" dirty="0" err="1">
                <a:solidFill>
                  <a:srgbClr val="FFFFFF"/>
                </a:solidFill>
              </a:rPr>
              <a:t>ali</a:t>
            </a:r>
            <a:r>
              <a:rPr lang="en-US" sz="5200" dirty="0">
                <a:solidFill>
                  <a:srgbClr val="FFFFFF"/>
                </a:solidFill>
              </a:rPr>
              <a:t> s </a:t>
            </a:r>
            <a:r>
              <a:rPr lang="en-US" sz="5200" dirty="0" err="1">
                <a:solidFill>
                  <a:srgbClr val="FFFFFF"/>
                </a:solidFill>
              </a:rPr>
              <a:t>mišlju</a:t>
            </a:r>
            <a:r>
              <a:rPr lang="en-US" sz="5200" dirty="0">
                <a:solidFill>
                  <a:srgbClr val="FFFFFF"/>
                </a:solidFill>
              </a:rPr>
              <a:t> da je </a:t>
            </a:r>
            <a:r>
              <a:rPr lang="en-US" sz="5200" dirty="0" err="1">
                <a:solidFill>
                  <a:srgbClr val="FFFFFF"/>
                </a:solidFill>
              </a:rPr>
              <a:t>javno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zaštićeno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intelektualno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vlasništvo</a:t>
            </a:r>
            <a:r>
              <a:rPr lang="en-US" sz="52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6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D4CCFF-ECF6-42C7-8C1D-BCA16ABB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r-HR" b="1" dirty="0"/>
              <a:t>Ponovimo gradivo 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2B30E5-18F1-42BD-8CDF-F3A6CAC52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712" y="2343024"/>
            <a:ext cx="648704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Ponovimo gledajući video :</a:t>
            </a: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2"/>
              </a:rPr>
              <a:t>https://www.youtube.com/watch?v=4-tO8bZ1nag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u="sng" dirty="0"/>
              <a:t>Odgovori na pitanje :</a:t>
            </a:r>
          </a:p>
          <a:p>
            <a:pPr marL="0" indent="0">
              <a:buNone/>
            </a:pPr>
            <a:r>
              <a:rPr lang="hr-HR" b="1" dirty="0"/>
              <a:t>1. Opiši postupak dobivanja varaždinskih </a:t>
            </a:r>
            <a:r>
              <a:rPr lang="hr-HR" b="1" dirty="0" err="1"/>
              <a:t>klipića</a:t>
            </a:r>
            <a:r>
              <a:rPr lang="hr-HR" b="1" dirty="0"/>
              <a:t> !</a:t>
            </a:r>
          </a:p>
        </p:txBody>
      </p:sp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E3BA65B3-FD45-4353-886D-2B462DF44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0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04AAF1-992B-4D12-A2F6-2D2293CF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/>
              <a:t>VARAŽDINSKI KLIPIČ</a:t>
            </a:r>
            <a:endParaRPr lang="hr-HR" sz="5400" b="1" dirty="0"/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5F0C48F3-F760-4BCB-BE1F-8F82BDC4D7B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4474995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91C6A38-4B67-49A3-B306-70BB10A319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AD498F-8A17-4B6D-966E-6EDACE45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/>
              <a:t>Riječ „klip” </a:t>
            </a:r>
          </a:p>
        </p:txBody>
      </p:sp>
      <p:graphicFrame>
        <p:nvGraphicFramePr>
          <p:cNvPr id="9" name="Rezervirano mjesto sadržaja 2">
            <a:extLst>
              <a:ext uri="{FF2B5EF4-FFF2-40B4-BE49-F238E27FC236}">
                <a16:creationId xmlns:a16="http://schemas.microsoft.com/office/drawing/2014/main" id="{13B796F2-F7CA-4A27-B7EF-55BA8F43324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4149711"/>
              </p:ext>
            </p:extLst>
          </p:nvPr>
        </p:nvGraphicFramePr>
        <p:xfrm>
          <a:off x="219075" y="169068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C53C780-D8E1-43A8-A0D6-302D33B1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681037"/>
            <a:ext cx="5654336" cy="4351338"/>
          </a:xfrm>
        </p:spPr>
        <p:txBody>
          <a:bodyPr>
            <a:normAutofit/>
          </a:bodyPr>
          <a:lstStyle/>
          <a:p>
            <a:r>
              <a:rPr lang="hr-HR" sz="3200" dirty="0"/>
              <a:t>„</a:t>
            </a:r>
            <a:r>
              <a:rPr lang="hr-HR" sz="3200" dirty="0" err="1"/>
              <a:t>klipato</a:t>
            </a:r>
            <a:r>
              <a:rPr lang="hr-HR" sz="3200" dirty="0"/>
              <a:t> ” posebno slano pecivo, kao pecivo nalik „ klipu ”, odnosno   „</a:t>
            </a:r>
            <a:r>
              <a:rPr lang="hr-HR" sz="3200" dirty="0" err="1"/>
              <a:t>klipiću</a:t>
            </a:r>
            <a:r>
              <a:rPr lang="hr-HR" sz="3200" dirty="0"/>
              <a:t>”</a:t>
            </a:r>
          </a:p>
          <a:p>
            <a:pPr marL="0" indent="0">
              <a:buNone/>
            </a:pPr>
            <a:endParaRPr lang="hr-HR" sz="3200" dirty="0"/>
          </a:p>
          <a:p>
            <a:r>
              <a:rPr lang="hr-HR" sz="3200" dirty="0"/>
              <a:t>na području Varaždina prozvan u deminutivu „</a:t>
            </a:r>
            <a:r>
              <a:rPr lang="hr-HR" sz="3200" dirty="0" err="1"/>
              <a:t>klipič</a:t>
            </a:r>
            <a:r>
              <a:rPr lang="hr-HR" sz="3200" dirty="0"/>
              <a:t>”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CC0F38C-AC3E-411E-A9CE-EA09BA3D7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646" y="3936999"/>
            <a:ext cx="2822575" cy="28225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929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E837D4B-68A0-4366-A2E3-7822EAD0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Varaždinski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klipič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66249A-1FF1-4F15-A75D-5F4CC104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474" y="2529586"/>
            <a:ext cx="5921405" cy="39397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 err="1"/>
              <a:t>proizvod</a:t>
            </a:r>
            <a:r>
              <a:rPr lang="en-US" sz="4000" dirty="0"/>
              <a:t> koji </a:t>
            </a:r>
            <a:r>
              <a:rPr lang="en-US" sz="4000" dirty="0" err="1"/>
              <a:t>pripada</a:t>
            </a:r>
            <a:r>
              <a:rPr lang="en-US" sz="4000" dirty="0"/>
              <a:t> </a:t>
            </a:r>
            <a:r>
              <a:rPr lang="en-US" sz="4000" dirty="0" err="1"/>
              <a:t>Hrvatskoj</a:t>
            </a:r>
            <a:r>
              <a:rPr lang="en-US" sz="4000" dirty="0"/>
              <a:t> </a:t>
            </a:r>
            <a:r>
              <a:rPr lang="en-US" sz="4000" dirty="0" err="1"/>
              <a:t>kulinarskoj</a:t>
            </a:r>
            <a:r>
              <a:rPr lang="en-US" sz="4000" dirty="0"/>
              <a:t> </a:t>
            </a:r>
            <a:r>
              <a:rPr lang="en-US" sz="4000" dirty="0" err="1"/>
              <a:t>baštini</a:t>
            </a:r>
            <a:endParaRPr lang="en-US" sz="4000" dirty="0"/>
          </a:p>
          <a:p>
            <a:r>
              <a:rPr lang="en-US" sz="4000" dirty="0" err="1"/>
              <a:t>uvršten</a:t>
            </a:r>
            <a:r>
              <a:rPr lang="en-US" sz="4000" dirty="0"/>
              <a:t> u </a:t>
            </a:r>
            <a:r>
              <a:rPr lang="en-US" sz="4000" dirty="0" err="1"/>
              <a:t>Pravilnik</a:t>
            </a:r>
            <a:r>
              <a:rPr lang="en-US" sz="4000" dirty="0"/>
              <a:t> o </a:t>
            </a:r>
            <a:r>
              <a:rPr lang="en-US" sz="4000" dirty="0" err="1"/>
              <a:t>utvrđivanju</a:t>
            </a:r>
            <a:r>
              <a:rPr lang="en-US" sz="4000" dirty="0"/>
              <a:t>  </a:t>
            </a:r>
            <a:r>
              <a:rPr lang="en-US" sz="4000" dirty="0" err="1"/>
              <a:t>posebnog</a:t>
            </a:r>
            <a:r>
              <a:rPr lang="en-US" sz="4000" dirty="0"/>
              <a:t> </a:t>
            </a:r>
            <a:r>
              <a:rPr lang="en-US" sz="4000" dirty="0" err="1"/>
              <a:t>standarda</a:t>
            </a:r>
            <a:r>
              <a:rPr lang="en-US" sz="4000" dirty="0"/>
              <a:t> </a:t>
            </a:r>
            <a:r>
              <a:rPr lang="en-US" sz="4000" dirty="0" err="1"/>
              <a:t>Hrvatske</a:t>
            </a:r>
            <a:r>
              <a:rPr lang="en-US" sz="4000" dirty="0"/>
              <a:t> </a:t>
            </a:r>
            <a:r>
              <a:rPr lang="en-US" sz="4000" dirty="0" err="1"/>
              <a:t>autohtone</a:t>
            </a:r>
            <a:r>
              <a:rPr lang="en-US" sz="4000" dirty="0"/>
              <a:t> </a:t>
            </a:r>
            <a:r>
              <a:rPr lang="en-US" sz="4000" dirty="0" err="1"/>
              <a:t>kuhinje</a:t>
            </a:r>
            <a:r>
              <a:rPr lang="en-US" sz="4000" dirty="0"/>
              <a:t>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01F7B75-AC82-4D6C-8D6D-3D8948F1A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50" t="-238" r="7250" b="10115"/>
          <a:stretch/>
        </p:blipFill>
        <p:spPr>
          <a:xfrm>
            <a:off x="6178727" y="640080"/>
            <a:ext cx="5299610" cy="55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91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6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31A1B9F-D65A-4886-97F0-90055CAFE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640081"/>
            <a:ext cx="347216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hr-HR" sz="5400" dirty="0">
                <a:solidFill>
                  <a:srgbClr val="2C2C2C"/>
                </a:solidFill>
              </a:rPr>
              <a:t>POSTUPAK IZRADE</a:t>
            </a:r>
            <a:endParaRPr lang="en-US" sz="5400" dirty="0">
              <a:solidFill>
                <a:srgbClr val="2C2C2C"/>
              </a:solidFill>
            </a:endParaRPr>
          </a:p>
        </p:txBody>
      </p:sp>
      <p:sp>
        <p:nvSpPr>
          <p:cNvPr id="95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14075CE-79CE-4D0A-AC0D-C980FC939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1"/>
          <a:stretch/>
        </p:blipFill>
        <p:spPr>
          <a:xfrm>
            <a:off x="4031262" y="942538"/>
            <a:ext cx="7194924" cy="48296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25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E140F6-B82B-485B-929A-E1AE78962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29216"/>
            <a:ext cx="4076700" cy="1084679"/>
          </a:xfrm>
        </p:spPr>
        <p:txBody>
          <a:bodyPr>
            <a:normAutofit/>
          </a:bodyPr>
          <a:lstStyle/>
          <a:p>
            <a:r>
              <a:rPr lang="hr-HR" dirty="0"/>
              <a:t>„</a:t>
            </a:r>
            <a:r>
              <a:rPr lang="hr-HR" sz="4000" dirty="0"/>
              <a:t>Varaždinski </a:t>
            </a:r>
            <a:r>
              <a:rPr lang="hr-HR" sz="4000" dirty="0" err="1"/>
              <a:t>klipič</a:t>
            </a:r>
            <a:r>
              <a:rPr lang="hr-HR" sz="4000" dirty="0"/>
              <a:t>"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D0C4BE-1E47-4EBB-9E23-9A92E0FD5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1221223"/>
            <a:ext cx="4524756" cy="5807106"/>
          </a:xfrm>
        </p:spPr>
        <p:txBody>
          <a:bodyPr>
            <a:noAutofit/>
          </a:bodyPr>
          <a:lstStyle/>
          <a:p>
            <a:r>
              <a:rPr lang="hr-HR" dirty="0"/>
              <a:t>ručno rađeno pšenično mliječno pecivo s </a:t>
            </a:r>
            <a:r>
              <a:rPr lang="hr-HR" dirty="0" err="1"/>
              <a:t>posipom</a:t>
            </a:r>
            <a:r>
              <a:rPr lang="hr-HR" dirty="0"/>
              <a:t> od sjemenki kumina</a:t>
            </a:r>
          </a:p>
          <a:p>
            <a:r>
              <a:rPr lang="hr-HR" dirty="0"/>
              <a:t>proizvedeno od slijedećih sirovina: </a:t>
            </a:r>
          </a:p>
          <a:p>
            <a:r>
              <a:rPr lang="hr-HR" dirty="0"/>
              <a:t>glatkog pšeničnog brašna, </a:t>
            </a:r>
          </a:p>
          <a:p>
            <a:r>
              <a:rPr lang="hr-HR" dirty="0"/>
              <a:t>mlijeka, </a:t>
            </a:r>
          </a:p>
          <a:p>
            <a:r>
              <a:rPr lang="hr-HR" dirty="0"/>
              <a:t>suncokretovog (ili biljnog) ulja, </a:t>
            </a:r>
          </a:p>
          <a:p>
            <a:r>
              <a:rPr lang="hr-HR" dirty="0"/>
              <a:t>kvasca, </a:t>
            </a:r>
          </a:p>
          <a:p>
            <a:r>
              <a:rPr lang="hr-HR" dirty="0"/>
              <a:t>šećera </a:t>
            </a:r>
          </a:p>
          <a:p>
            <a:r>
              <a:rPr lang="hr-HR" dirty="0"/>
              <a:t>soli 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9CFEAF8-DE0B-4DC8-AA3C-B5A737F4F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0" b="9921"/>
          <a:stretch/>
        </p:blipFill>
        <p:spPr>
          <a:xfrm>
            <a:off x="5405862" y="1734430"/>
            <a:ext cx="6019331" cy="33858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09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99CFC0-2269-40EB-A219-52C9EDD0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48" y="251625"/>
            <a:ext cx="520389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 err="1"/>
              <a:t>Miješanje</a:t>
            </a:r>
            <a:r>
              <a:rPr lang="en-US" sz="4600" b="1" dirty="0"/>
              <a:t> </a:t>
            </a:r>
            <a:r>
              <a:rPr lang="en-US" sz="4600" b="1" dirty="0" err="1"/>
              <a:t>i</a:t>
            </a:r>
            <a:r>
              <a:rPr lang="en-US" sz="4600" b="1" dirty="0"/>
              <a:t> </a:t>
            </a:r>
            <a:r>
              <a:rPr lang="en-US" sz="4600" b="1" dirty="0" err="1"/>
              <a:t>priprema</a:t>
            </a:r>
            <a:r>
              <a:rPr lang="en-US" sz="4600" b="1" dirty="0"/>
              <a:t> </a:t>
            </a:r>
            <a:r>
              <a:rPr lang="en-US" sz="4600" b="1" dirty="0" err="1"/>
              <a:t>tijesta</a:t>
            </a:r>
            <a:r>
              <a:rPr lang="en-US" sz="4600" b="1" dirty="0"/>
              <a:t>: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2F3B9C6-F12F-44CA-99CD-B16CBB98C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066" r="23498" b="1"/>
          <a:stretch/>
        </p:blipFill>
        <p:spPr>
          <a:xfrm>
            <a:off x="5869903" y="10"/>
            <a:ext cx="6320574" cy="630147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9B4A638B-352A-4637-A338-49B6A80368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5099639"/>
              </p:ext>
            </p:extLst>
          </p:nvPr>
        </p:nvGraphicFramePr>
        <p:xfrm>
          <a:off x="195310" y="2779776"/>
          <a:ext cx="5673068" cy="390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79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83C2AF24-5535-4B8F-94CB-40682631F41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2362970"/>
              </p:ext>
            </p:extLst>
          </p:nvPr>
        </p:nvGraphicFramePr>
        <p:xfrm>
          <a:off x="305538" y="609383"/>
          <a:ext cx="5562601" cy="5818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A02C207-017C-4457-85EB-31BA9B7FD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38" y="4240352"/>
            <a:ext cx="5587753" cy="2497230"/>
          </a:xfrm>
        </p:spPr>
        <p:txBody>
          <a:bodyPr>
            <a:normAutofit/>
          </a:bodyPr>
          <a:lstStyle/>
          <a:p>
            <a:r>
              <a:rPr lang="hr-HR" sz="3200" dirty="0"/>
              <a:t>tijesto mora biti kompaktno i glatko</a:t>
            </a:r>
          </a:p>
          <a:p>
            <a:r>
              <a:rPr lang="hr-HR" sz="3200" dirty="0"/>
              <a:t>tijesto mora odstajati dok ne udvostruči svoj volumen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99EA8B-12FC-4508-8299-AC8307CB9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759" y="120418"/>
            <a:ext cx="5055133" cy="41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A88F1E8-8E2E-4B22-A766-CF2A116776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3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4C89B5-D486-4481-A0A1-437690B9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/>
              <a:t>Tijesto</a:t>
            </a:r>
            <a:r>
              <a:rPr lang="en-US" sz="5400" dirty="0"/>
              <a:t> se</a:t>
            </a:r>
            <a:br>
              <a:rPr lang="hr-HR" sz="4000" dirty="0"/>
            </a:br>
            <a:r>
              <a:rPr lang="en-US" sz="4000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E7828F-2031-40F4-BA24-D9B87AB1B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200" dirty="0" err="1"/>
              <a:t>razdijeli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25 </a:t>
            </a:r>
            <a:r>
              <a:rPr lang="en-US" sz="3200" dirty="0" err="1"/>
              <a:t>jednakih</a:t>
            </a:r>
            <a:r>
              <a:rPr lang="en-US" sz="3200" dirty="0"/>
              <a:t> </a:t>
            </a:r>
            <a:r>
              <a:rPr lang="en-US" sz="3200" dirty="0" err="1"/>
              <a:t>dijelova</a:t>
            </a:r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515</Words>
  <Application>Microsoft Office PowerPoint</Application>
  <PresentationFormat>Široki zaslon</PresentationFormat>
  <Paragraphs>71</Paragraphs>
  <Slides>19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Tema sustava Office</vt:lpstr>
      <vt:lpstr>1. Zanimanje : PEKAR 2. Nastavni predmet: ETNO  PEKARSKA PROIZVODNJA  3. Razred: 3P 4. Naziv nastavne jedinice: IZRADA VARAŽDINSKIH KLIPIĆA</vt:lpstr>
      <vt:lpstr>VARAŽDINSKI KLIPIČ</vt:lpstr>
      <vt:lpstr>Riječ „klip” </vt:lpstr>
      <vt:lpstr>Varaždinski klipič</vt:lpstr>
      <vt:lpstr>POSTUPAK IZRADE</vt:lpstr>
      <vt:lpstr>„Varaždinski klipič" </vt:lpstr>
      <vt:lpstr>Miješanje i priprema tijesta:</vt:lpstr>
      <vt:lpstr>PowerPoint prezentacija</vt:lpstr>
      <vt:lpstr>Tijesto se  </vt:lpstr>
      <vt:lpstr>PowerPoint prezentacija</vt:lpstr>
      <vt:lpstr>Oblikovanje prutića: </vt:lpstr>
      <vt:lpstr>PowerPoint prezentacija</vt:lpstr>
      <vt:lpstr>PowerPoint prezentacija</vt:lpstr>
      <vt:lpstr>PowerPoint prezentacija</vt:lpstr>
      <vt:lpstr>Pečenje:  </vt:lpstr>
      <vt:lpstr>Proizvod „Varaždinski klipič” </vt:lpstr>
      <vt:lpstr>PowerPoint prezentacija</vt:lpstr>
      <vt:lpstr>Možete ga pripremati doma, ali s mišlju da je javno zaštićeno intelektualno vlasništvo.</vt:lpstr>
      <vt:lpstr>Ponovimo gradivo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IZRADA</dc:title>
  <dc:creator>Korisnik</dc:creator>
  <cp:lastModifiedBy>Sanja</cp:lastModifiedBy>
  <cp:revision>15</cp:revision>
  <dcterms:created xsi:type="dcterms:W3CDTF">2021-09-13T05:34:26Z</dcterms:created>
  <dcterms:modified xsi:type="dcterms:W3CDTF">2022-12-19T10:42:52Z</dcterms:modified>
</cp:coreProperties>
</file>