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2" r:id="rId6"/>
    <p:sldId id="260" r:id="rId7"/>
    <p:sldId id="283" r:id="rId8"/>
    <p:sldId id="284" r:id="rId9"/>
    <p:sldId id="26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67" r:id="rId22"/>
    <p:sldId id="268" r:id="rId23"/>
    <p:sldId id="269" r:id="rId24"/>
    <p:sldId id="270" r:id="rId25"/>
    <p:sldId id="271" r:id="rId26"/>
    <p:sldId id="296" r:id="rId27"/>
    <p:sldId id="297" r:id="rId28"/>
    <p:sldId id="280" r:id="rId29"/>
    <p:sldId id="281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62C4C-E006-4390-B660-1B7EE8345F78}" type="doc">
      <dgm:prSet loTypeId="urn:microsoft.com/office/officeart/2005/8/layout/process4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97C1142-820A-464F-A447-494B797B9DD4}">
      <dgm:prSet custT="1"/>
      <dgm:spPr/>
      <dgm:t>
        <a:bodyPr/>
        <a:lstStyle/>
        <a:p>
          <a:pPr rtl="0"/>
          <a:r>
            <a:rPr lang="hr-HR" sz="2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isnato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tijesto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-je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proizvod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dobiven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od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brašna,vode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druge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zamjenske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tekućine,masti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ulja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drugih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sastojaka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70F95-760B-439E-A65E-A32A4B0515E2}" type="parTrans" cxnId="{FE96B467-75BB-44DA-A8D6-085E52CC7888}">
      <dgm:prSet/>
      <dgm:spPr/>
      <dgm:t>
        <a:bodyPr/>
        <a:lstStyle/>
        <a:p>
          <a:endParaRPr lang="en-US"/>
        </a:p>
      </dgm:t>
    </dgm:pt>
    <dgm:pt modelId="{7C933F7B-5FEC-4CEC-9FC4-947BD3D83C4D}" type="sibTrans" cxnId="{FE96B467-75BB-44DA-A8D6-085E52CC7888}">
      <dgm:prSet/>
      <dgm:spPr/>
      <dgm:t>
        <a:bodyPr/>
        <a:lstStyle/>
        <a:p>
          <a:endParaRPr lang="en-US"/>
        </a:p>
      </dgm:t>
    </dgm:pt>
    <dgm:pt modelId="{FBB72CC4-8C00-4C4A-AD92-0D2C101FF5EA}">
      <dgm:prSet custT="1"/>
      <dgm:spPr/>
      <dgm:t>
        <a:bodyPr/>
        <a:lstStyle/>
        <a:p>
          <a:r>
            <a:rPr lang="hr-HR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isnato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tijesto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mora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sadržavati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najmanje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20%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masti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ulja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ukupnu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masu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svih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sastojaka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upotrebljenih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proizvodnji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F51CE-9673-40EA-8878-39487738AD05}" type="parTrans" cxnId="{9BAD5D9A-7FF9-4FB2-A17E-0841F9BEFD8D}">
      <dgm:prSet/>
      <dgm:spPr/>
      <dgm:t>
        <a:bodyPr/>
        <a:lstStyle/>
        <a:p>
          <a:endParaRPr lang="en-US"/>
        </a:p>
      </dgm:t>
    </dgm:pt>
    <dgm:pt modelId="{F9966A97-8476-4897-9377-1140A3C5C36A}" type="sibTrans" cxnId="{9BAD5D9A-7FF9-4FB2-A17E-0841F9BEFD8D}">
      <dgm:prSet/>
      <dgm:spPr/>
      <dgm:t>
        <a:bodyPr/>
        <a:lstStyle/>
        <a:p>
          <a:endParaRPr lang="en-US"/>
        </a:p>
      </dgm:t>
    </dgm:pt>
    <dgm:pt modelId="{857B2C4A-4C60-4EDB-B9D7-14D4BD802A77}" type="pres">
      <dgm:prSet presAssocID="{47962C4C-E006-4390-B660-1B7EE8345F78}" presName="Name0" presStyleCnt="0">
        <dgm:presLayoutVars>
          <dgm:dir/>
          <dgm:animLvl val="lvl"/>
          <dgm:resizeHandles val="exact"/>
        </dgm:presLayoutVars>
      </dgm:prSet>
      <dgm:spPr/>
    </dgm:pt>
    <dgm:pt modelId="{D4955C77-2319-41B8-BF28-BD0A4E1A3327}" type="pres">
      <dgm:prSet presAssocID="{FBB72CC4-8C00-4C4A-AD92-0D2C101FF5EA}" presName="boxAndChildren" presStyleCnt="0"/>
      <dgm:spPr/>
    </dgm:pt>
    <dgm:pt modelId="{C8EDBC76-F770-473A-9373-66012E9DFA1A}" type="pres">
      <dgm:prSet presAssocID="{FBB72CC4-8C00-4C4A-AD92-0D2C101FF5EA}" presName="parentTextBox" presStyleLbl="node1" presStyleIdx="0" presStyleCnt="2" custScaleY="122552"/>
      <dgm:spPr/>
    </dgm:pt>
    <dgm:pt modelId="{50B739B4-F654-4795-B7A9-26C8E7297B9A}" type="pres">
      <dgm:prSet presAssocID="{7C933F7B-5FEC-4CEC-9FC4-947BD3D83C4D}" presName="sp" presStyleCnt="0"/>
      <dgm:spPr/>
    </dgm:pt>
    <dgm:pt modelId="{904A301B-442B-419B-A676-83EBF1BBE305}" type="pres">
      <dgm:prSet presAssocID="{E97C1142-820A-464F-A447-494B797B9DD4}" presName="arrowAndChildren" presStyleCnt="0"/>
      <dgm:spPr/>
    </dgm:pt>
    <dgm:pt modelId="{5147FB2B-D45B-437B-A49C-AF24A62BC17E}" type="pres">
      <dgm:prSet presAssocID="{E97C1142-820A-464F-A447-494B797B9DD4}" presName="parentTextArrow" presStyleLbl="node1" presStyleIdx="1" presStyleCnt="2"/>
      <dgm:spPr/>
    </dgm:pt>
  </dgm:ptLst>
  <dgm:cxnLst>
    <dgm:cxn modelId="{FE96B467-75BB-44DA-A8D6-085E52CC7888}" srcId="{47962C4C-E006-4390-B660-1B7EE8345F78}" destId="{E97C1142-820A-464F-A447-494B797B9DD4}" srcOrd="0" destOrd="0" parTransId="{A1B70F95-760B-439E-A65E-A32A4B0515E2}" sibTransId="{7C933F7B-5FEC-4CEC-9FC4-947BD3D83C4D}"/>
    <dgm:cxn modelId="{4EF3E172-ED7F-4A76-808B-C0D5A55BF613}" type="presOf" srcId="{E97C1142-820A-464F-A447-494B797B9DD4}" destId="{5147FB2B-D45B-437B-A49C-AF24A62BC17E}" srcOrd="0" destOrd="0" presId="urn:microsoft.com/office/officeart/2005/8/layout/process4"/>
    <dgm:cxn modelId="{9BAD5D9A-7FF9-4FB2-A17E-0841F9BEFD8D}" srcId="{47962C4C-E006-4390-B660-1B7EE8345F78}" destId="{FBB72CC4-8C00-4C4A-AD92-0D2C101FF5EA}" srcOrd="1" destOrd="0" parTransId="{D23F51CE-9673-40EA-8878-39487738AD05}" sibTransId="{F9966A97-8476-4897-9377-1140A3C5C36A}"/>
    <dgm:cxn modelId="{E0A784E2-C6B3-4394-BCF6-1872AE30D2D5}" type="presOf" srcId="{47962C4C-E006-4390-B660-1B7EE8345F78}" destId="{857B2C4A-4C60-4EDB-B9D7-14D4BD802A77}" srcOrd="0" destOrd="0" presId="urn:microsoft.com/office/officeart/2005/8/layout/process4"/>
    <dgm:cxn modelId="{7AE339FD-D241-474B-B6EC-D484FC140C4D}" type="presOf" srcId="{FBB72CC4-8C00-4C4A-AD92-0D2C101FF5EA}" destId="{C8EDBC76-F770-473A-9373-66012E9DFA1A}" srcOrd="0" destOrd="0" presId="urn:microsoft.com/office/officeart/2005/8/layout/process4"/>
    <dgm:cxn modelId="{2F5207BA-4674-4523-BE0B-E602D1AA58FD}" type="presParOf" srcId="{857B2C4A-4C60-4EDB-B9D7-14D4BD802A77}" destId="{D4955C77-2319-41B8-BF28-BD0A4E1A3327}" srcOrd="0" destOrd="0" presId="urn:microsoft.com/office/officeart/2005/8/layout/process4"/>
    <dgm:cxn modelId="{4705F2DA-828C-4021-BF58-01E943BF83F3}" type="presParOf" srcId="{D4955C77-2319-41B8-BF28-BD0A4E1A3327}" destId="{C8EDBC76-F770-473A-9373-66012E9DFA1A}" srcOrd="0" destOrd="0" presId="urn:microsoft.com/office/officeart/2005/8/layout/process4"/>
    <dgm:cxn modelId="{169E7908-C5DD-414E-8C30-A4C705C5B1CB}" type="presParOf" srcId="{857B2C4A-4C60-4EDB-B9D7-14D4BD802A77}" destId="{50B739B4-F654-4795-B7A9-26C8E7297B9A}" srcOrd="1" destOrd="0" presId="urn:microsoft.com/office/officeart/2005/8/layout/process4"/>
    <dgm:cxn modelId="{1344589D-FFFE-48EB-B422-25C00C1E4B62}" type="presParOf" srcId="{857B2C4A-4C60-4EDB-B9D7-14D4BD802A77}" destId="{904A301B-442B-419B-A676-83EBF1BBE305}" srcOrd="2" destOrd="0" presId="urn:microsoft.com/office/officeart/2005/8/layout/process4"/>
    <dgm:cxn modelId="{EA69015F-2ED3-461B-99EA-8B9259998EE0}" type="presParOf" srcId="{904A301B-442B-419B-A676-83EBF1BBE305}" destId="{5147FB2B-D45B-437B-A49C-AF24A62BC1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75894-F48D-4A9F-9C10-D0F4984B97C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69A01-2B67-4FBD-AE3A-2F697A0C4475}">
      <dgm:prSet custT="1"/>
      <dgm:spPr/>
      <dgm:t>
        <a:bodyPr/>
        <a:lstStyle/>
        <a:p>
          <a:pPr rtl="0"/>
          <a:r>
            <a:rPr lang="hr-HR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vasno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dizano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lisnato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tijesto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proizvod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dobiven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od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brašna,vode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neke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druge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zamjenske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tekućine,masti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ulja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hr-HR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kvasca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drugih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tvari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za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vrenje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drugih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sastoj</a:t>
          </a:r>
          <a:r>
            <a:rPr lang="en-US" sz="2500" b="1" i="0" dirty="0" err="1"/>
            <a:t>aka</a:t>
          </a:r>
          <a:r>
            <a:rPr lang="en-US" sz="2100" b="1" i="0" dirty="0"/>
            <a:t>.</a:t>
          </a:r>
          <a:endParaRPr lang="en-US" sz="2100" dirty="0"/>
        </a:p>
      </dgm:t>
    </dgm:pt>
    <dgm:pt modelId="{FAAEBF23-D697-4318-8BBA-03DF0111CE0D}" type="parTrans" cxnId="{33B65130-8520-4D8D-8B23-4E26443637CD}">
      <dgm:prSet/>
      <dgm:spPr/>
      <dgm:t>
        <a:bodyPr/>
        <a:lstStyle/>
        <a:p>
          <a:endParaRPr lang="en-US"/>
        </a:p>
      </dgm:t>
    </dgm:pt>
    <dgm:pt modelId="{09002A4B-C44A-4FA9-93A5-1A8937F44318}" type="sibTrans" cxnId="{33B65130-8520-4D8D-8B23-4E26443637CD}">
      <dgm:prSet/>
      <dgm:spPr/>
      <dgm:t>
        <a:bodyPr/>
        <a:lstStyle/>
        <a:p>
          <a:endParaRPr lang="en-US"/>
        </a:p>
      </dgm:t>
    </dgm:pt>
    <dgm:pt modelId="{C23F9B5F-A621-4990-85A9-6F9A6CA0DF7A}">
      <dgm:prSet custT="1"/>
      <dgm:spPr/>
      <dgm:t>
        <a:bodyPr/>
        <a:lstStyle/>
        <a:p>
          <a:r>
            <a:rPr lang="hr-HR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vasno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dizano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lisnato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tijesto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mora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sadržavati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najmanje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15%masti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ulja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ukupnu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masu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svih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sastojaka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upotr</a:t>
          </a:r>
          <a:r>
            <a:rPr lang="hr-HR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ij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ebljenih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5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proizvodnji</a:t>
          </a:r>
          <a:r>
            <a:rPr lang="en-US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en-US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7E840-31C2-48FE-B907-D5CFEA47400F}" type="parTrans" cxnId="{00EFA13B-0610-464A-9286-46229AABD472}">
      <dgm:prSet/>
      <dgm:spPr/>
      <dgm:t>
        <a:bodyPr/>
        <a:lstStyle/>
        <a:p>
          <a:endParaRPr lang="en-US"/>
        </a:p>
      </dgm:t>
    </dgm:pt>
    <dgm:pt modelId="{E47D4BB1-FABA-4ED8-A379-08677979E2A6}" type="sibTrans" cxnId="{00EFA13B-0610-464A-9286-46229AABD472}">
      <dgm:prSet/>
      <dgm:spPr/>
      <dgm:t>
        <a:bodyPr/>
        <a:lstStyle/>
        <a:p>
          <a:endParaRPr lang="en-US"/>
        </a:p>
      </dgm:t>
    </dgm:pt>
    <dgm:pt modelId="{2280D80F-0518-4780-AA04-E9F878881174}" type="pres">
      <dgm:prSet presAssocID="{40875894-F48D-4A9F-9C10-D0F4984B97CF}" presName="Name0" presStyleCnt="0">
        <dgm:presLayoutVars>
          <dgm:dir/>
          <dgm:animLvl val="lvl"/>
          <dgm:resizeHandles val="exact"/>
        </dgm:presLayoutVars>
      </dgm:prSet>
      <dgm:spPr/>
    </dgm:pt>
    <dgm:pt modelId="{323E0877-9D64-47CC-A64C-F58F9CF0E3F6}" type="pres">
      <dgm:prSet presAssocID="{C23F9B5F-A621-4990-85A9-6F9A6CA0DF7A}" presName="boxAndChildren" presStyleCnt="0"/>
      <dgm:spPr/>
    </dgm:pt>
    <dgm:pt modelId="{DB451418-96F3-4191-B4EC-4B91E06E36DA}" type="pres">
      <dgm:prSet presAssocID="{C23F9B5F-A621-4990-85A9-6F9A6CA0DF7A}" presName="parentTextBox" presStyleLbl="node1" presStyleIdx="0" presStyleCnt="2"/>
      <dgm:spPr/>
    </dgm:pt>
    <dgm:pt modelId="{D1BCFD1E-D8B9-45C0-ADD3-6987B91460C2}" type="pres">
      <dgm:prSet presAssocID="{09002A4B-C44A-4FA9-93A5-1A8937F44318}" presName="sp" presStyleCnt="0"/>
      <dgm:spPr/>
    </dgm:pt>
    <dgm:pt modelId="{22C94379-8DA3-4A5D-99CA-37F834CC7B16}" type="pres">
      <dgm:prSet presAssocID="{D2B69A01-2B67-4FBD-AE3A-2F697A0C4475}" presName="arrowAndChildren" presStyleCnt="0"/>
      <dgm:spPr/>
    </dgm:pt>
    <dgm:pt modelId="{23FBC387-3AAA-4EA1-B78A-C82CCEE6B433}" type="pres">
      <dgm:prSet presAssocID="{D2B69A01-2B67-4FBD-AE3A-2F697A0C4475}" presName="parentTextArrow" presStyleLbl="node1" presStyleIdx="1" presStyleCnt="2" custScaleY="105746"/>
      <dgm:spPr/>
    </dgm:pt>
  </dgm:ptLst>
  <dgm:cxnLst>
    <dgm:cxn modelId="{33C0540E-E4E8-4B04-B85A-3AE597A19AAE}" type="presOf" srcId="{40875894-F48D-4A9F-9C10-D0F4984B97CF}" destId="{2280D80F-0518-4780-AA04-E9F878881174}" srcOrd="0" destOrd="0" presId="urn:microsoft.com/office/officeart/2005/8/layout/process4"/>
    <dgm:cxn modelId="{20FF8E20-2CAD-4B17-9BFE-C78653959709}" type="presOf" srcId="{C23F9B5F-A621-4990-85A9-6F9A6CA0DF7A}" destId="{DB451418-96F3-4191-B4EC-4B91E06E36DA}" srcOrd="0" destOrd="0" presId="urn:microsoft.com/office/officeart/2005/8/layout/process4"/>
    <dgm:cxn modelId="{33B65130-8520-4D8D-8B23-4E26443637CD}" srcId="{40875894-F48D-4A9F-9C10-D0F4984B97CF}" destId="{D2B69A01-2B67-4FBD-AE3A-2F697A0C4475}" srcOrd="0" destOrd="0" parTransId="{FAAEBF23-D697-4318-8BBA-03DF0111CE0D}" sibTransId="{09002A4B-C44A-4FA9-93A5-1A8937F44318}"/>
    <dgm:cxn modelId="{00EFA13B-0610-464A-9286-46229AABD472}" srcId="{40875894-F48D-4A9F-9C10-D0F4984B97CF}" destId="{C23F9B5F-A621-4990-85A9-6F9A6CA0DF7A}" srcOrd="1" destOrd="0" parTransId="{34B7E840-31C2-48FE-B907-D5CFEA47400F}" sibTransId="{E47D4BB1-FABA-4ED8-A379-08677979E2A6}"/>
    <dgm:cxn modelId="{EAAAF9E8-379A-4C3F-87DC-994841840DA7}" type="presOf" srcId="{D2B69A01-2B67-4FBD-AE3A-2F697A0C4475}" destId="{23FBC387-3AAA-4EA1-B78A-C82CCEE6B433}" srcOrd="0" destOrd="0" presId="urn:microsoft.com/office/officeart/2005/8/layout/process4"/>
    <dgm:cxn modelId="{A535A0E7-4F6E-4D36-BADB-E3598C26171C}" type="presParOf" srcId="{2280D80F-0518-4780-AA04-E9F878881174}" destId="{323E0877-9D64-47CC-A64C-F58F9CF0E3F6}" srcOrd="0" destOrd="0" presId="urn:microsoft.com/office/officeart/2005/8/layout/process4"/>
    <dgm:cxn modelId="{088549CB-E4EC-4C59-8C71-31E02C1E78A0}" type="presParOf" srcId="{323E0877-9D64-47CC-A64C-F58F9CF0E3F6}" destId="{DB451418-96F3-4191-B4EC-4B91E06E36DA}" srcOrd="0" destOrd="0" presId="urn:microsoft.com/office/officeart/2005/8/layout/process4"/>
    <dgm:cxn modelId="{60BD1851-7DA9-45A3-9DEE-97F2BA4412F8}" type="presParOf" srcId="{2280D80F-0518-4780-AA04-E9F878881174}" destId="{D1BCFD1E-D8B9-45C0-ADD3-6987B91460C2}" srcOrd="1" destOrd="0" presId="urn:microsoft.com/office/officeart/2005/8/layout/process4"/>
    <dgm:cxn modelId="{84619865-A108-4590-9200-652347DFD9A8}" type="presParOf" srcId="{2280D80F-0518-4780-AA04-E9F878881174}" destId="{22C94379-8DA3-4A5D-99CA-37F834CC7B16}" srcOrd="2" destOrd="0" presId="urn:microsoft.com/office/officeart/2005/8/layout/process4"/>
    <dgm:cxn modelId="{A3759394-90FA-4BCD-9347-DF104A81E70F}" type="presParOf" srcId="{22C94379-8DA3-4A5D-99CA-37F834CC7B16}" destId="{23FBC387-3AAA-4EA1-B78A-C82CCEE6B4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95AA9-3F23-4681-85EA-491645F290A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26CDDD-10B7-4290-8CC9-3E5551D27FD8}">
      <dgm:prSet/>
      <dgm:spPr/>
      <dgm:t>
        <a:bodyPr/>
        <a:lstStyle/>
        <a:p>
          <a:r>
            <a:rPr lang="en-US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Razlikujemo</a:t>
          </a:r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dvije</a:t>
          </a:r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vrste</a:t>
          </a:r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</a:t>
          </a:r>
          <a:r>
            <a:rPr lang="hr-HR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tog </a:t>
          </a:r>
          <a:r>
            <a:rPr lang="en-US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tijesta</a:t>
          </a:r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9AF54-B23F-43A5-873D-B15BBD4AC166}" type="parTrans" cxnId="{EC9442C7-0858-47D4-906C-06BB1CAE0328}">
      <dgm:prSet/>
      <dgm:spPr/>
      <dgm:t>
        <a:bodyPr/>
        <a:lstStyle/>
        <a:p>
          <a:endParaRPr lang="en-US"/>
        </a:p>
      </dgm:t>
    </dgm:pt>
    <dgm:pt modelId="{82044B06-A05C-41F9-A1EC-417F433136E6}" type="sibTrans" cxnId="{EC9442C7-0858-47D4-906C-06BB1CAE0328}">
      <dgm:prSet/>
      <dgm:spPr/>
      <dgm:t>
        <a:bodyPr/>
        <a:lstStyle/>
        <a:p>
          <a:endParaRPr lang="en-US"/>
        </a:p>
      </dgm:t>
    </dgm:pt>
    <dgm:pt modelId="{23F53B0F-699F-40C6-828D-864D1B831457}">
      <dgm:prSet/>
      <dgm:spPr/>
      <dgm:t>
        <a:bodyPr/>
        <a:lstStyle/>
        <a:p>
          <a:pPr algn="ctr"/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KVASNO LISNATO TIJESTO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D53A3-EAA7-4892-87BB-20DCBBA22747}" type="parTrans" cxnId="{DD032A54-7FC0-4BC8-9DD3-B10527DE068E}">
      <dgm:prSet/>
      <dgm:spPr/>
      <dgm:t>
        <a:bodyPr/>
        <a:lstStyle/>
        <a:p>
          <a:endParaRPr lang="en-US"/>
        </a:p>
      </dgm:t>
    </dgm:pt>
    <dgm:pt modelId="{062176DE-6788-4908-9567-E21E8AEA9369}" type="sibTrans" cxnId="{DD032A54-7FC0-4BC8-9DD3-B10527DE068E}">
      <dgm:prSet/>
      <dgm:spPr/>
      <dgm:t>
        <a:bodyPr/>
        <a:lstStyle/>
        <a:p>
          <a:endParaRPr lang="en-US"/>
        </a:p>
      </dgm:t>
    </dgm:pt>
    <dgm:pt modelId="{495156DA-3AC1-4511-8E8C-611D4E6F153A}">
      <dgm:prSet/>
      <dgm:spPr/>
      <dgm:t>
        <a:bodyPr/>
        <a:lstStyle/>
        <a:p>
          <a:pPr algn="ctr"/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LISNATO TIJESTO BEZ KVASCA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41D96B-7877-477E-ABCA-8B3FF2545CB6}" type="parTrans" cxnId="{9A580799-1BB1-4EEE-9A5D-B259333F4DC9}">
      <dgm:prSet/>
      <dgm:spPr/>
      <dgm:t>
        <a:bodyPr/>
        <a:lstStyle/>
        <a:p>
          <a:endParaRPr lang="en-US"/>
        </a:p>
      </dgm:t>
    </dgm:pt>
    <dgm:pt modelId="{6A7B8297-E5E9-432A-9197-15A7FC3ECFB8}" type="sibTrans" cxnId="{9A580799-1BB1-4EEE-9A5D-B259333F4DC9}">
      <dgm:prSet/>
      <dgm:spPr/>
      <dgm:t>
        <a:bodyPr/>
        <a:lstStyle/>
        <a:p>
          <a:endParaRPr lang="en-US"/>
        </a:p>
      </dgm:t>
    </dgm:pt>
    <dgm:pt modelId="{71666109-B7EA-488C-AD9B-F12A73A2FDE7}" type="pres">
      <dgm:prSet presAssocID="{D5C95AA9-3F23-4681-85EA-491645F290A7}" presName="outerComposite" presStyleCnt="0">
        <dgm:presLayoutVars>
          <dgm:chMax val="5"/>
          <dgm:dir/>
          <dgm:resizeHandles val="exact"/>
        </dgm:presLayoutVars>
      </dgm:prSet>
      <dgm:spPr/>
    </dgm:pt>
    <dgm:pt modelId="{7B24E564-B2C5-4BBA-805A-ED8953F73C73}" type="pres">
      <dgm:prSet presAssocID="{D5C95AA9-3F23-4681-85EA-491645F290A7}" presName="dummyMaxCanvas" presStyleCnt="0">
        <dgm:presLayoutVars/>
      </dgm:prSet>
      <dgm:spPr/>
    </dgm:pt>
    <dgm:pt modelId="{B5AD8647-2B69-40B2-9A1F-8DBED2A5D3D0}" type="pres">
      <dgm:prSet presAssocID="{D5C95AA9-3F23-4681-85EA-491645F290A7}" presName="ThreeNodes_1" presStyleLbl="node1" presStyleIdx="0" presStyleCnt="3" custScaleX="117063" custScaleY="98369">
        <dgm:presLayoutVars>
          <dgm:bulletEnabled val="1"/>
        </dgm:presLayoutVars>
      </dgm:prSet>
      <dgm:spPr/>
    </dgm:pt>
    <dgm:pt modelId="{19A76EB5-5874-4AF2-8204-754877956703}" type="pres">
      <dgm:prSet presAssocID="{D5C95AA9-3F23-4681-85EA-491645F290A7}" presName="ThreeNodes_2" presStyleLbl="node1" presStyleIdx="1" presStyleCnt="3" custScaleX="113084">
        <dgm:presLayoutVars>
          <dgm:bulletEnabled val="1"/>
        </dgm:presLayoutVars>
      </dgm:prSet>
      <dgm:spPr/>
    </dgm:pt>
    <dgm:pt modelId="{B23FACC0-486E-42A5-8261-ED99F151E7D9}" type="pres">
      <dgm:prSet presAssocID="{D5C95AA9-3F23-4681-85EA-491645F290A7}" presName="ThreeNodes_3" presStyleLbl="node1" presStyleIdx="2" presStyleCnt="3" custScaleX="117647" custLinFactNeighborX="2175">
        <dgm:presLayoutVars>
          <dgm:bulletEnabled val="1"/>
        </dgm:presLayoutVars>
      </dgm:prSet>
      <dgm:spPr/>
    </dgm:pt>
    <dgm:pt modelId="{5453D7E7-4D0A-474E-897E-93FEB5285903}" type="pres">
      <dgm:prSet presAssocID="{D5C95AA9-3F23-4681-85EA-491645F290A7}" presName="ThreeConn_1-2" presStyleLbl="fgAccFollowNode1" presStyleIdx="0" presStyleCnt="2">
        <dgm:presLayoutVars>
          <dgm:bulletEnabled val="1"/>
        </dgm:presLayoutVars>
      </dgm:prSet>
      <dgm:spPr/>
    </dgm:pt>
    <dgm:pt modelId="{4BB50129-B205-4CE5-95DC-2F1DFAA54BEC}" type="pres">
      <dgm:prSet presAssocID="{D5C95AA9-3F23-4681-85EA-491645F290A7}" presName="ThreeConn_2-3" presStyleLbl="fgAccFollowNode1" presStyleIdx="1" presStyleCnt="2">
        <dgm:presLayoutVars>
          <dgm:bulletEnabled val="1"/>
        </dgm:presLayoutVars>
      </dgm:prSet>
      <dgm:spPr/>
    </dgm:pt>
    <dgm:pt modelId="{BDB4B0EF-E642-435A-9302-DADA88F987BE}" type="pres">
      <dgm:prSet presAssocID="{D5C95AA9-3F23-4681-85EA-491645F290A7}" presName="ThreeNodes_1_text" presStyleLbl="node1" presStyleIdx="2" presStyleCnt="3">
        <dgm:presLayoutVars>
          <dgm:bulletEnabled val="1"/>
        </dgm:presLayoutVars>
      </dgm:prSet>
      <dgm:spPr/>
    </dgm:pt>
    <dgm:pt modelId="{D6E46E86-8759-4F8A-B815-9ED4C36C7640}" type="pres">
      <dgm:prSet presAssocID="{D5C95AA9-3F23-4681-85EA-491645F290A7}" presName="ThreeNodes_2_text" presStyleLbl="node1" presStyleIdx="2" presStyleCnt="3">
        <dgm:presLayoutVars>
          <dgm:bulletEnabled val="1"/>
        </dgm:presLayoutVars>
      </dgm:prSet>
      <dgm:spPr/>
    </dgm:pt>
    <dgm:pt modelId="{5F8BF995-2EDD-44F7-BF32-D20026863B06}" type="pres">
      <dgm:prSet presAssocID="{D5C95AA9-3F23-4681-85EA-491645F290A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B553106-F816-46CA-AF05-A059832DF062}" type="presOf" srcId="{5F26CDDD-10B7-4290-8CC9-3E5551D27FD8}" destId="{B5AD8647-2B69-40B2-9A1F-8DBED2A5D3D0}" srcOrd="0" destOrd="0" presId="urn:microsoft.com/office/officeart/2005/8/layout/vProcess5"/>
    <dgm:cxn modelId="{055B8110-71F0-4C67-8802-05B27C591F4C}" type="presOf" srcId="{D5C95AA9-3F23-4681-85EA-491645F290A7}" destId="{71666109-B7EA-488C-AD9B-F12A73A2FDE7}" srcOrd="0" destOrd="0" presId="urn:microsoft.com/office/officeart/2005/8/layout/vProcess5"/>
    <dgm:cxn modelId="{19A9F827-9CAF-46B2-872D-8F4A11313EC2}" type="presOf" srcId="{82044B06-A05C-41F9-A1EC-417F433136E6}" destId="{5453D7E7-4D0A-474E-897E-93FEB5285903}" srcOrd="0" destOrd="0" presId="urn:microsoft.com/office/officeart/2005/8/layout/vProcess5"/>
    <dgm:cxn modelId="{8AAD6E5D-203A-4E77-9C68-5A28EAFECF08}" type="presOf" srcId="{062176DE-6788-4908-9567-E21E8AEA9369}" destId="{4BB50129-B205-4CE5-95DC-2F1DFAA54BEC}" srcOrd="0" destOrd="0" presId="urn:microsoft.com/office/officeart/2005/8/layout/vProcess5"/>
    <dgm:cxn modelId="{DD032A54-7FC0-4BC8-9DD3-B10527DE068E}" srcId="{D5C95AA9-3F23-4681-85EA-491645F290A7}" destId="{23F53B0F-699F-40C6-828D-864D1B831457}" srcOrd="1" destOrd="0" parTransId="{7F2D53A3-EAA7-4892-87BB-20DCBBA22747}" sibTransId="{062176DE-6788-4908-9567-E21E8AEA9369}"/>
    <dgm:cxn modelId="{503B5379-8A2A-4BE8-A627-CDDD224DA087}" type="presOf" srcId="{495156DA-3AC1-4511-8E8C-611D4E6F153A}" destId="{B23FACC0-486E-42A5-8261-ED99F151E7D9}" srcOrd="0" destOrd="0" presId="urn:microsoft.com/office/officeart/2005/8/layout/vProcess5"/>
    <dgm:cxn modelId="{5190AF91-448A-4226-B62E-141F6DD88D43}" type="presOf" srcId="{495156DA-3AC1-4511-8E8C-611D4E6F153A}" destId="{5F8BF995-2EDD-44F7-BF32-D20026863B06}" srcOrd="1" destOrd="0" presId="urn:microsoft.com/office/officeart/2005/8/layout/vProcess5"/>
    <dgm:cxn modelId="{9A580799-1BB1-4EEE-9A5D-B259333F4DC9}" srcId="{D5C95AA9-3F23-4681-85EA-491645F290A7}" destId="{495156DA-3AC1-4511-8E8C-611D4E6F153A}" srcOrd="2" destOrd="0" parTransId="{9741D96B-7877-477E-ABCA-8B3FF2545CB6}" sibTransId="{6A7B8297-E5E9-432A-9197-15A7FC3ECFB8}"/>
    <dgm:cxn modelId="{EC9442C7-0858-47D4-906C-06BB1CAE0328}" srcId="{D5C95AA9-3F23-4681-85EA-491645F290A7}" destId="{5F26CDDD-10B7-4290-8CC9-3E5551D27FD8}" srcOrd="0" destOrd="0" parTransId="{6909AF54-B23F-43A5-873D-B15BBD4AC166}" sibTransId="{82044B06-A05C-41F9-A1EC-417F433136E6}"/>
    <dgm:cxn modelId="{CF85F5C9-9882-4C9B-ABC0-83FFDEFABF9C}" type="presOf" srcId="{23F53B0F-699F-40C6-828D-864D1B831457}" destId="{19A76EB5-5874-4AF2-8204-754877956703}" srcOrd="0" destOrd="0" presId="urn:microsoft.com/office/officeart/2005/8/layout/vProcess5"/>
    <dgm:cxn modelId="{09CF40D7-61B3-4177-AE46-100428C54529}" type="presOf" srcId="{5F26CDDD-10B7-4290-8CC9-3E5551D27FD8}" destId="{BDB4B0EF-E642-435A-9302-DADA88F987BE}" srcOrd="1" destOrd="0" presId="urn:microsoft.com/office/officeart/2005/8/layout/vProcess5"/>
    <dgm:cxn modelId="{5266FCF4-9082-4851-BD5D-61D43EE63A4B}" type="presOf" srcId="{23F53B0F-699F-40C6-828D-864D1B831457}" destId="{D6E46E86-8759-4F8A-B815-9ED4C36C7640}" srcOrd="1" destOrd="0" presId="urn:microsoft.com/office/officeart/2005/8/layout/vProcess5"/>
    <dgm:cxn modelId="{1FE3B6E9-52B4-400E-A8AA-C67381CF0A35}" type="presParOf" srcId="{71666109-B7EA-488C-AD9B-F12A73A2FDE7}" destId="{7B24E564-B2C5-4BBA-805A-ED8953F73C73}" srcOrd="0" destOrd="0" presId="urn:microsoft.com/office/officeart/2005/8/layout/vProcess5"/>
    <dgm:cxn modelId="{E9B8F9AD-8E71-4934-9AAD-F4C00400C0E8}" type="presParOf" srcId="{71666109-B7EA-488C-AD9B-F12A73A2FDE7}" destId="{B5AD8647-2B69-40B2-9A1F-8DBED2A5D3D0}" srcOrd="1" destOrd="0" presId="urn:microsoft.com/office/officeart/2005/8/layout/vProcess5"/>
    <dgm:cxn modelId="{9E9742B6-4FFA-4A70-82F7-7A156CCCB688}" type="presParOf" srcId="{71666109-B7EA-488C-AD9B-F12A73A2FDE7}" destId="{19A76EB5-5874-4AF2-8204-754877956703}" srcOrd="2" destOrd="0" presId="urn:microsoft.com/office/officeart/2005/8/layout/vProcess5"/>
    <dgm:cxn modelId="{EB95E48B-AAE7-4D23-89F9-B7A997FCF532}" type="presParOf" srcId="{71666109-B7EA-488C-AD9B-F12A73A2FDE7}" destId="{B23FACC0-486E-42A5-8261-ED99F151E7D9}" srcOrd="3" destOrd="0" presId="urn:microsoft.com/office/officeart/2005/8/layout/vProcess5"/>
    <dgm:cxn modelId="{566172DD-9368-4FBA-A837-2E68C4FECC61}" type="presParOf" srcId="{71666109-B7EA-488C-AD9B-F12A73A2FDE7}" destId="{5453D7E7-4D0A-474E-897E-93FEB5285903}" srcOrd="4" destOrd="0" presId="urn:microsoft.com/office/officeart/2005/8/layout/vProcess5"/>
    <dgm:cxn modelId="{7D0F5085-6701-4C8B-8528-D3C35635145E}" type="presParOf" srcId="{71666109-B7EA-488C-AD9B-F12A73A2FDE7}" destId="{4BB50129-B205-4CE5-95DC-2F1DFAA54BEC}" srcOrd="5" destOrd="0" presId="urn:microsoft.com/office/officeart/2005/8/layout/vProcess5"/>
    <dgm:cxn modelId="{47DB4111-C768-447F-A749-44CB78F114AC}" type="presParOf" srcId="{71666109-B7EA-488C-AD9B-F12A73A2FDE7}" destId="{BDB4B0EF-E642-435A-9302-DADA88F987BE}" srcOrd="6" destOrd="0" presId="urn:microsoft.com/office/officeart/2005/8/layout/vProcess5"/>
    <dgm:cxn modelId="{D6BD5315-BD9D-4561-8775-C3CAAF6E3A22}" type="presParOf" srcId="{71666109-B7EA-488C-AD9B-F12A73A2FDE7}" destId="{D6E46E86-8759-4F8A-B815-9ED4C36C7640}" srcOrd="7" destOrd="0" presId="urn:microsoft.com/office/officeart/2005/8/layout/vProcess5"/>
    <dgm:cxn modelId="{C8283BC2-C6C5-4EAC-9ECD-2CB8D98E904B}" type="presParOf" srcId="{71666109-B7EA-488C-AD9B-F12A73A2FDE7}" destId="{5F8BF995-2EDD-44F7-BF32-D20026863B0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7713EB-F633-40AC-8F0F-0C3FB97C458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4BD61E-184F-49ED-99F3-2FDDFC7D7115}">
      <dgm:prSet custT="1"/>
      <dgm:spPr/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francuski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9E65C-C04F-48E5-A694-144926568919}" type="parTrans" cxnId="{8169BD68-1DCE-4C60-9153-D0CCE782C426}">
      <dgm:prSet/>
      <dgm:spPr/>
      <dgm:t>
        <a:bodyPr/>
        <a:lstStyle/>
        <a:p>
          <a:endParaRPr lang="en-US"/>
        </a:p>
      </dgm:t>
    </dgm:pt>
    <dgm:pt modelId="{E45B7C11-9A9F-44B5-9450-B7B9651AD3D8}" type="sibTrans" cxnId="{8169BD68-1DCE-4C60-9153-D0CCE782C426}">
      <dgm:prSet/>
      <dgm:spPr/>
      <dgm:t>
        <a:bodyPr/>
        <a:lstStyle/>
        <a:p>
          <a:endParaRPr lang="en-US"/>
        </a:p>
      </dgm:t>
    </dgm:pt>
    <dgm:pt modelId="{5FBBB69F-849B-4C56-BFE1-19F1ACCB8EF8}">
      <dgm:prSet custT="1"/>
      <dgm:spPr/>
      <dgm:t>
        <a:bodyPr/>
        <a:lstStyle/>
        <a:p>
          <a:r>
            <a:rPr lang="en-US" sz="3200" b="1" dirty="0" err="1"/>
            <a:t>njemačk</a:t>
          </a:r>
          <a:r>
            <a:rPr lang="en-US" sz="2800" b="1" dirty="0" err="1"/>
            <a:t>i</a:t>
          </a:r>
          <a:endParaRPr lang="en-US" sz="2800" dirty="0"/>
        </a:p>
      </dgm:t>
    </dgm:pt>
    <dgm:pt modelId="{BA5EAA99-868F-446A-BB34-09EB6DF544DA}" type="parTrans" cxnId="{3F1E1096-A525-480B-A506-E3720D8D2C15}">
      <dgm:prSet/>
      <dgm:spPr/>
      <dgm:t>
        <a:bodyPr/>
        <a:lstStyle/>
        <a:p>
          <a:endParaRPr lang="en-US"/>
        </a:p>
      </dgm:t>
    </dgm:pt>
    <dgm:pt modelId="{46A953F2-95B0-420E-82CD-F07B763D69BD}" type="sibTrans" cxnId="{3F1E1096-A525-480B-A506-E3720D8D2C15}">
      <dgm:prSet/>
      <dgm:spPr/>
      <dgm:t>
        <a:bodyPr/>
        <a:lstStyle/>
        <a:p>
          <a:endParaRPr lang="en-US"/>
        </a:p>
      </dgm:t>
    </dgm:pt>
    <dgm:pt modelId="{84D7BF02-860D-40A8-92EC-2EA5D8FD6ACB}">
      <dgm:prSet custT="1"/>
      <dgm:spPr/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danski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132F8-40E0-45B6-B80F-BA7060EA73E1}" type="parTrans" cxnId="{7F4DAC4E-6468-47E6-83E9-36B4E397404E}">
      <dgm:prSet/>
      <dgm:spPr/>
      <dgm:t>
        <a:bodyPr/>
        <a:lstStyle/>
        <a:p>
          <a:endParaRPr lang="en-US"/>
        </a:p>
      </dgm:t>
    </dgm:pt>
    <dgm:pt modelId="{0EC9F38B-F87F-4BEF-8F16-DBD1C52DC263}" type="sibTrans" cxnId="{7F4DAC4E-6468-47E6-83E9-36B4E397404E}">
      <dgm:prSet/>
      <dgm:spPr/>
      <dgm:t>
        <a:bodyPr/>
        <a:lstStyle/>
        <a:p>
          <a:endParaRPr lang="en-US"/>
        </a:p>
      </dgm:t>
    </dgm:pt>
    <dgm:pt modelId="{4D4D7C23-965E-4FAA-9B19-615D0457DBAA}">
      <dgm:prSet custT="1"/>
      <dgm:spPr/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nizozemski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48697-979F-49FC-8C34-4EF90D031D99}" type="parTrans" cxnId="{C389C01C-AB2C-41F1-8465-100580FB0424}">
      <dgm:prSet/>
      <dgm:spPr/>
      <dgm:t>
        <a:bodyPr/>
        <a:lstStyle/>
        <a:p>
          <a:endParaRPr lang="en-US"/>
        </a:p>
      </dgm:t>
    </dgm:pt>
    <dgm:pt modelId="{6F5BC249-F8FC-4B3A-AA54-2DA385BB953E}" type="sibTrans" cxnId="{C389C01C-AB2C-41F1-8465-100580FB0424}">
      <dgm:prSet/>
      <dgm:spPr/>
      <dgm:t>
        <a:bodyPr/>
        <a:lstStyle/>
        <a:p>
          <a:endParaRPr lang="en-US"/>
        </a:p>
      </dgm:t>
    </dgm:pt>
    <dgm:pt modelId="{DA914BD7-FD9F-4DF4-AFE3-1CA9F0F41C7D}" type="pres">
      <dgm:prSet presAssocID="{EE7713EB-F633-40AC-8F0F-0C3FB97C458F}" presName="Name0" presStyleCnt="0">
        <dgm:presLayoutVars>
          <dgm:dir/>
          <dgm:animLvl val="lvl"/>
          <dgm:resizeHandles val="exact"/>
        </dgm:presLayoutVars>
      </dgm:prSet>
      <dgm:spPr/>
    </dgm:pt>
    <dgm:pt modelId="{580A3771-2A7B-4517-B581-B6A8B6E6ADB0}" type="pres">
      <dgm:prSet presAssocID="{A24BD61E-184F-49ED-99F3-2FDDFC7D7115}" presName="linNode" presStyleCnt="0"/>
      <dgm:spPr/>
    </dgm:pt>
    <dgm:pt modelId="{4455F1DB-7D16-4FD6-A0D0-9271EAC0C2B9}" type="pres">
      <dgm:prSet presAssocID="{A24BD61E-184F-49ED-99F3-2FDDFC7D7115}" presName="parentText" presStyleLbl="node1" presStyleIdx="0" presStyleCnt="4" custLinFactNeighborX="433" custLinFactNeighborY="5132">
        <dgm:presLayoutVars>
          <dgm:chMax val="1"/>
          <dgm:bulletEnabled val="1"/>
        </dgm:presLayoutVars>
      </dgm:prSet>
      <dgm:spPr/>
    </dgm:pt>
    <dgm:pt modelId="{0C1B70E7-0E18-465C-9B63-E1F3F08B5976}" type="pres">
      <dgm:prSet presAssocID="{E45B7C11-9A9F-44B5-9450-B7B9651AD3D8}" presName="sp" presStyleCnt="0"/>
      <dgm:spPr/>
    </dgm:pt>
    <dgm:pt modelId="{8909A5F8-7C09-4EA0-B374-41022DA2C9A4}" type="pres">
      <dgm:prSet presAssocID="{5FBBB69F-849B-4C56-BFE1-19F1ACCB8EF8}" presName="linNode" presStyleCnt="0"/>
      <dgm:spPr/>
    </dgm:pt>
    <dgm:pt modelId="{C8EE475B-9C31-4F42-9EBB-99C3F03B372F}" type="pres">
      <dgm:prSet presAssocID="{5FBBB69F-849B-4C56-BFE1-19F1ACCB8EF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146585B-6666-4634-9688-68F0712DDE47}" type="pres">
      <dgm:prSet presAssocID="{46A953F2-95B0-420E-82CD-F07B763D69BD}" presName="sp" presStyleCnt="0"/>
      <dgm:spPr/>
    </dgm:pt>
    <dgm:pt modelId="{3376C226-785C-4F93-B451-EE6BDCC7DDE5}" type="pres">
      <dgm:prSet presAssocID="{84D7BF02-860D-40A8-92EC-2EA5D8FD6ACB}" presName="linNode" presStyleCnt="0"/>
      <dgm:spPr/>
    </dgm:pt>
    <dgm:pt modelId="{C1F726B4-EE71-41C6-8642-DFA896A3E70F}" type="pres">
      <dgm:prSet presAssocID="{84D7BF02-860D-40A8-92EC-2EA5D8FD6AC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995B111-5783-4A8A-919E-B0C87319C0C2}" type="pres">
      <dgm:prSet presAssocID="{0EC9F38B-F87F-4BEF-8F16-DBD1C52DC263}" presName="sp" presStyleCnt="0"/>
      <dgm:spPr/>
    </dgm:pt>
    <dgm:pt modelId="{0053CFE5-F885-4591-87CB-C369A63F034F}" type="pres">
      <dgm:prSet presAssocID="{4D4D7C23-965E-4FAA-9B19-615D0457DBAA}" presName="linNode" presStyleCnt="0"/>
      <dgm:spPr/>
    </dgm:pt>
    <dgm:pt modelId="{A3B14EED-CB5D-487A-94DA-281EDC622F07}" type="pres">
      <dgm:prSet presAssocID="{4D4D7C23-965E-4FAA-9B19-615D0457DBAA}" presName="parentText" presStyleLbl="node1" presStyleIdx="3" presStyleCnt="4" custScaleX="126035" custLinFactNeighborX="-11702" custLinFactNeighborY="-646">
        <dgm:presLayoutVars>
          <dgm:chMax val="1"/>
          <dgm:bulletEnabled val="1"/>
        </dgm:presLayoutVars>
      </dgm:prSet>
      <dgm:spPr/>
    </dgm:pt>
  </dgm:ptLst>
  <dgm:cxnLst>
    <dgm:cxn modelId="{C389C01C-AB2C-41F1-8465-100580FB0424}" srcId="{EE7713EB-F633-40AC-8F0F-0C3FB97C458F}" destId="{4D4D7C23-965E-4FAA-9B19-615D0457DBAA}" srcOrd="3" destOrd="0" parTransId="{82C48697-979F-49FC-8C34-4EF90D031D99}" sibTransId="{6F5BC249-F8FC-4B3A-AA54-2DA385BB953E}"/>
    <dgm:cxn modelId="{DF7C235B-3067-4C06-9BA2-62A8D21047FF}" type="presOf" srcId="{4D4D7C23-965E-4FAA-9B19-615D0457DBAA}" destId="{A3B14EED-CB5D-487A-94DA-281EDC622F07}" srcOrd="0" destOrd="0" presId="urn:microsoft.com/office/officeart/2005/8/layout/vList5"/>
    <dgm:cxn modelId="{8169BD68-1DCE-4C60-9153-D0CCE782C426}" srcId="{EE7713EB-F633-40AC-8F0F-0C3FB97C458F}" destId="{A24BD61E-184F-49ED-99F3-2FDDFC7D7115}" srcOrd="0" destOrd="0" parTransId="{CF59E65C-C04F-48E5-A694-144926568919}" sibTransId="{E45B7C11-9A9F-44B5-9450-B7B9651AD3D8}"/>
    <dgm:cxn modelId="{7F4DAC4E-6468-47E6-83E9-36B4E397404E}" srcId="{EE7713EB-F633-40AC-8F0F-0C3FB97C458F}" destId="{84D7BF02-860D-40A8-92EC-2EA5D8FD6ACB}" srcOrd="2" destOrd="0" parTransId="{EB7132F8-40E0-45B6-B80F-BA7060EA73E1}" sibTransId="{0EC9F38B-F87F-4BEF-8F16-DBD1C52DC263}"/>
    <dgm:cxn modelId="{E7128455-2CA9-4F15-9672-B54101DA475D}" type="presOf" srcId="{A24BD61E-184F-49ED-99F3-2FDDFC7D7115}" destId="{4455F1DB-7D16-4FD6-A0D0-9271EAC0C2B9}" srcOrd="0" destOrd="0" presId="urn:microsoft.com/office/officeart/2005/8/layout/vList5"/>
    <dgm:cxn modelId="{3F2F0084-7666-47AA-9211-4B835465973B}" type="presOf" srcId="{EE7713EB-F633-40AC-8F0F-0C3FB97C458F}" destId="{DA914BD7-FD9F-4DF4-AFE3-1CA9F0F41C7D}" srcOrd="0" destOrd="0" presId="urn:microsoft.com/office/officeart/2005/8/layout/vList5"/>
    <dgm:cxn modelId="{E51EE194-C2B4-47E1-A18A-282C3FEE47CC}" type="presOf" srcId="{5FBBB69F-849B-4C56-BFE1-19F1ACCB8EF8}" destId="{C8EE475B-9C31-4F42-9EBB-99C3F03B372F}" srcOrd="0" destOrd="0" presId="urn:microsoft.com/office/officeart/2005/8/layout/vList5"/>
    <dgm:cxn modelId="{3F1E1096-A525-480B-A506-E3720D8D2C15}" srcId="{EE7713EB-F633-40AC-8F0F-0C3FB97C458F}" destId="{5FBBB69F-849B-4C56-BFE1-19F1ACCB8EF8}" srcOrd="1" destOrd="0" parTransId="{BA5EAA99-868F-446A-BB34-09EB6DF544DA}" sibTransId="{46A953F2-95B0-420E-82CD-F07B763D69BD}"/>
    <dgm:cxn modelId="{3B0AC4E1-C2CF-48F3-B885-2E0D7F01F652}" type="presOf" srcId="{84D7BF02-860D-40A8-92EC-2EA5D8FD6ACB}" destId="{C1F726B4-EE71-41C6-8642-DFA896A3E70F}" srcOrd="0" destOrd="0" presId="urn:microsoft.com/office/officeart/2005/8/layout/vList5"/>
    <dgm:cxn modelId="{E6AA43AF-DC09-4568-8341-F2E3F557B40A}" type="presParOf" srcId="{DA914BD7-FD9F-4DF4-AFE3-1CA9F0F41C7D}" destId="{580A3771-2A7B-4517-B581-B6A8B6E6ADB0}" srcOrd="0" destOrd="0" presId="urn:microsoft.com/office/officeart/2005/8/layout/vList5"/>
    <dgm:cxn modelId="{312D5ACB-3471-4697-9F8D-E326B6063435}" type="presParOf" srcId="{580A3771-2A7B-4517-B581-B6A8B6E6ADB0}" destId="{4455F1DB-7D16-4FD6-A0D0-9271EAC0C2B9}" srcOrd="0" destOrd="0" presId="urn:microsoft.com/office/officeart/2005/8/layout/vList5"/>
    <dgm:cxn modelId="{6F551990-5B5D-4EFD-A7F5-D8740196E605}" type="presParOf" srcId="{DA914BD7-FD9F-4DF4-AFE3-1CA9F0F41C7D}" destId="{0C1B70E7-0E18-465C-9B63-E1F3F08B5976}" srcOrd="1" destOrd="0" presId="urn:microsoft.com/office/officeart/2005/8/layout/vList5"/>
    <dgm:cxn modelId="{5F95CE81-2A20-420A-9129-7E37F73F7D91}" type="presParOf" srcId="{DA914BD7-FD9F-4DF4-AFE3-1CA9F0F41C7D}" destId="{8909A5F8-7C09-4EA0-B374-41022DA2C9A4}" srcOrd="2" destOrd="0" presId="urn:microsoft.com/office/officeart/2005/8/layout/vList5"/>
    <dgm:cxn modelId="{576A722B-BB6A-4AA4-97A2-A1BB7DBF1438}" type="presParOf" srcId="{8909A5F8-7C09-4EA0-B374-41022DA2C9A4}" destId="{C8EE475B-9C31-4F42-9EBB-99C3F03B372F}" srcOrd="0" destOrd="0" presId="urn:microsoft.com/office/officeart/2005/8/layout/vList5"/>
    <dgm:cxn modelId="{43EBB911-B353-4746-9583-5AE9A3C7EC56}" type="presParOf" srcId="{DA914BD7-FD9F-4DF4-AFE3-1CA9F0F41C7D}" destId="{5146585B-6666-4634-9688-68F0712DDE47}" srcOrd="3" destOrd="0" presId="urn:microsoft.com/office/officeart/2005/8/layout/vList5"/>
    <dgm:cxn modelId="{69C64D22-7B97-45B1-A152-EF7F6E17DB81}" type="presParOf" srcId="{DA914BD7-FD9F-4DF4-AFE3-1CA9F0F41C7D}" destId="{3376C226-785C-4F93-B451-EE6BDCC7DDE5}" srcOrd="4" destOrd="0" presId="urn:microsoft.com/office/officeart/2005/8/layout/vList5"/>
    <dgm:cxn modelId="{624F7C81-C76E-4A5E-8722-5796B82B8F54}" type="presParOf" srcId="{3376C226-785C-4F93-B451-EE6BDCC7DDE5}" destId="{C1F726B4-EE71-41C6-8642-DFA896A3E70F}" srcOrd="0" destOrd="0" presId="urn:microsoft.com/office/officeart/2005/8/layout/vList5"/>
    <dgm:cxn modelId="{F9AA99AC-6C92-4E78-9EF7-642E28E391DC}" type="presParOf" srcId="{DA914BD7-FD9F-4DF4-AFE3-1CA9F0F41C7D}" destId="{C995B111-5783-4A8A-919E-B0C87319C0C2}" srcOrd="5" destOrd="0" presId="urn:microsoft.com/office/officeart/2005/8/layout/vList5"/>
    <dgm:cxn modelId="{033C3098-28CB-4241-B4F2-2374BEFA5878}" type="presParOf" srcId="{DA914BD7-FD9F-4DF4-AFE3-1CA9F0F41C7D}" destId="{0053CFE5-F885-4591-87CB-C369A63F034F}" srcOrd="6" destOrd="0" presId="urn:microsoft.com/office/officeart/2005/8/layout/vList5"/>
    <dgm:cxn modelId="{2AB3E552-1927-41FD-8C74-77C4B3742E64}" type="presParOf" srcId="{0053CFE5-F885-4591-87CB-C369A63F034F}" destId="{A3B14EED-CB5D-487A-94DA-281EDC622F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B199D1-C17C-42C9-AC34-96FCE26D27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98059-62C4-488F-BA75-2C0035B3CBBF}">
      <dgm:prSet/>
      <dgm:spPr/>
      <dgm:t>
        <a:bodyPr/>
        <a:lstStyle/>
        <a:p>
          <a:r>
            <a:rPr lang="hr-HR" dirty="0"/>
            <a:t>u zdjelu za miješanje doziraju se sve sirovine osim margarina LT koji služi za </a:t>
          </a:r>
          <a:r>
            <a:rPr lang="hr-HR" dirty="0" err="1"/>
            <a:t>laminiranje</a:t>
          </a:r>
          <a:r>
            <a:rPr lang="hr-HR" dirty="0"/>
            <a:t> odnosno listanje</a:t>
          </a:r>
          <a:endParaRPr lang="en-US" dirty="0"/>
        </a:p>
      </dgm:t>
    </dgm:pt>
    <dgm:pt modelId="{A46AD7BF-D995-4D9D-A3C7-BFEE3FF0948F}" type="parTrans" cxnId="{3A9ECBCD-23A1-4E78-A28C-86B813CE64D0}">
      <dgm:prSet/>
      <dgm:spPr/>
      <dgm:t>
        <a:bodyPr/>
        <a:lstStyle/>
        <a:p>
          <a:endParaRPr lang="en-US"/>
        </a:p>
      </dgm:t>
    </dgm:pt>
    <dgm:pt modelId="{CD419C96-AC60-4323-80F0-61B1677F4131}" type="sibTrans" cxnId="{3A9ECBCD-23A1-4E78-A28C-86B813CE64D0}">
      <dgm:prSet/>
      <dgm:spPr/>
      <dgm:t>
        <a:bodyPr/>
        <a:lstStyle/>
        <a:p>
          <a:endParaRPr lang="en-US"/>
        </a:p>
      </dgm:t>
    </dgm:pt>
    <dgm:pt modelId="{1130D957-9E86-446A-B6E6-0B1C0FCB53F0}">
      <dgm:prSet/>
      <dgm:spPr/>
      <dgm:t>
        <a:bodyPr/>
        <a:lstStyle/>
        <a:p>
          <a:r>
            <a:rPr lang="hr-HR"/>
            <a:t>voda koja se dodaje mora biti hladna</a:t>
          </a:r>
          <a:endParaRPr lang="en-US"/>
        </a:p>
      </dgm:t>
    </dgm:pt>
    <dgm:pt modelId="{D2A2B487-0368-497F-80B6-1144F25BE2B2}" type="parTrans" cxnId="{9E97E3C3-410D-44F2-98E8-AE82068EDC9D}">
      <dgm:prSet/>
      <dgm:spPr/>
      <dgm:t>
        <a:bodyPr/>
        <a:lstStyle/>
        <a:p>
          <a:endParaRPr lang="en-US"/>
        </a:p>
      </dgm:t>
    </dgm:pt>
    <dgm:pt modelId="{B896DB88-1244-464F-BC8C-5D5EB52B53AE}" type="sibTrans" cxnId="{9E97E3C3-410D-44F2-98E8-AE82068EDC9D}">
      <dgm:prSet/>
      <dgm:spPr/>
      <dgm:t>
        <a:bodyPr/>
        <a:lstStyle/>
        <a:p>
          <a:endParaRPr lang="en-US"/>
        </a:p>
      </dgm:t>
    </dgm:pt>
    <dgm:pt modelId="{B6B73704-DDCA-4F59-B4C5-F04D186ED7B1}">
      <dgm:prSet/>
      <dgm:spPr/>
      <dgm:t>
        <a:bodyPr/>
        <a:lstStyle/>
        <a:p>
          <a:r>
            <a:rPr lang="hr-HR"/>
            <a:t>izrađeno tijesto se premazuje uljem, zamata u foliju i stavlja na odmaranje u hladnjak (45 min)</a:t>
          </a:r>
          <a:endParaRPr lang="en-US"/>
        </a:p>
      </dgm:t>
    </dgm:pt>
    <dgm:pt modelId="{C701A7BB-B73C-4CB4-AF58-993F03E6E3C3}" type="parTrans" cxnId="{7BE0E82F-0078-4B7B-852D-E8EDDC5EE27A}">
      <dgm:prSet/>
      <dgm:spPr/>
      <dgm:t>
        <a:bodyPr/>
        <a:lstStyle/>
        <a:p>
          <a:endParaRPr lang="en-US"/>
        </a:p>
      </dgm:t>
    </dgm:pt>
    <dgm:pt modelId="{5CC758A0-5BB3-434F-A8DD-AA9F65BCA057}" type="sibTrans" cxnId="{7BE0E82F-0078-4B7B-852D-E8EDDC5EE27A}">
      <dgm:prSet/>
      <dgm:spPr/>
      <dgm:t>
        <a:bodyPr/>
        <a:lstStyle/>
        <a:p>
          <a:endParaRPr lang="en-US"/>
        </a:p>
      </dgm:t>
    </dgm:pt>
    <dgm:pt modelId="{191677EF-78F7-4E01-85BD-6403764E1B96}">
      <dgm:prSet/>
      <dgm:spPr/>
      <dgm:t>
        <a:bodyPr/>
        <a:lstStyle/>
        <a:p>
          <a:r>
            <a:rPr lang="hr-HR"/>
            <a:t>nakon hlađenja tijesto se razvalja u četverokut 25x35 cm i na njega se nareže margarin LT  na tanke listiće (margarin ne smije biti ni premekan ni pretvrd)</a:t>
          </a:r>
          <a:endParaRPr lang="en-US"/>
        </a:p>
      </dgm:t>
    </dgm:pt>
    <dgm:pt modelId="{8936A3AA-896B-41AA-818B-2F98729A647D}" type="parTrans" cxnId="{69FD1FE4-A5E1-43D8-8C35-E4F5B0F6B61B}">
      <dgm:prSet/>
      <dgm:spPr/>
      <dgm:t>
        <a:bodyPr/>
        <a:lstStyle/>
        <a:p>
          <a:endParaRPr lang="en-US"/>
        </a:p>
      </dgm:t>
    </dgm:pt>
    <dgm:pt modelId="{1DD40AF5-463D-4CB4-906E-77285D6E1E34}" type="sibTrans" cxnId="{69FD1FE4-A5E1-43D8-8C35-E4F5B0F6B61B}">
      <dgm:prSet/>
      <dgm:spPr/>
      <dgm:t>
        <a:bodyPr/>
        <a:lstStyle/>
        <a:p>
          <a:endParaRPr lang="en-US"/>
        </a:p>
      </dgm:t>
    </dgm:pt>
    <dgm:pt modelId="{A69F7FEB-0139-40DD-A1A0-A8E33C4192A4}">
      <dgm:prSet/>
      <dgm:spPr/>
      <dgm:t>
        <a:bodyPr/>
        <a:lstStyle/>
        <a:p>
          <a:endParaRPr lang="en-US" dirty="0"/>
        </a:p>
      </dgm:t>
    </dgm:pt>
    <dgm:pt modelId="{66E74D75-1655-44E4-875B-63F1ACE708F1}" type="parTrans" cxnId="{9AC49B59-98A1-4E33-8385-304BC69B1537}">
      <dgm:prSet/>
      <dgm:spPr/>
      <dgm:t>
        <a:bodyPr/>
        <a:lstStyle/>
        <a:p>
          <a:endParaRPr lang="en-US"/>
        </a:p>
      </dgm:t>
    </dgm:pt>
    <dgm:pt modelId="{FBF35296-BD7C-4B08-B8CF-4C0FD06AB40E}" type="sibTrans" cxnId="{9AC49B59-98A1-4E33-8385-304BC69B1537}">
      <dgm:prSet/>
      <dgm:spPr/>
      <dgm:t>
        <a:bodyPr/>
        <a:lstStyle/>
        <a:p>
          <a:endParaRPr lang="en-US"/>
        </a:p>
      </dgm:t>
    </dgm:pt>
    <dgm:pt modelId="{1ED3C3B8-52A7-406C-946E-99DD4E3C8517}" type="pres">
      <dgm:prSet presAssocID="{0DB199D1-C17C-42C9-AC34-96FCE26D2792}" presName="vert0" presStyleCnt="0">
        <dgm:presLayoutVars>
          <dgm:dir/>
          <dgm:animOne val="branch"/>
          <dgm:animLvl val="lvl"/>
        </dgm:presLayoutVars>
      </dgm:prSet>
      <dgm:spPr/>
    </dgm:pt>
    <dgm:pt modelId="{65AB4EFE-6943-4451-8629-D92F37365183}" type="pres">
      <dgm:prSet presAssocID="{19798059-62C4-488F-BA75-2C0035B3CBBF}" presName="thickLine" presStyleLbl="alignNode1" presStyleIdx="0" presStyleCnt="5"/>
      <dgm:spPr/>
    </dgm:pt>
    <dgm:pt modelId="{EC620410-7489-4094-A96C-D92D1FBD1E10}" type="pres">
      <dgm:prSet presAssocID="{19798059-62C4-488F-BA75-2C0035B3CBBF}" presName="horz1" presStyleCnt="0"/>
      <dgm:spPr/>
    </dgm:pt>
    <dgm:pt modelId="{C233353B-33FE-476D-A02C-CD0D18D42325}" type="pres">
      <dgm:prSet presAssocID="{19798059-62C4-488F-BA75-2C0035B3CBBF}" presName="tx1" presStyleLbl="revTx" presStyleIdx="0" presStyleCnt="5"/>
      <dgm:spPr/>
    </dgm:pt>
    <dgm:pt modelId="{C4A25F9F-28A0-45DC-A85B-6C11B5C469D0}" type="pres">
      <dgm:prSet presAssocID="{19798059-62C4-488F-BA75-2C0035B3CBBF}" presName="vert1" presStyleCnt="0"/>
      <dgm:spPr/>
    </dgm:pt>
    <dgm:pt modelId="{E483DF29-A1E4-4723-B74A-4B459A67D87D}" type="pres">
      <dgm:prSet presAssocID="{1130D957-9E86-446A-B6E6-0B1C0FCB53F0}" presName="thickLine" presStyleLbl="alignNode1" presStyleIdx="1" presStyleCnt="5"/>
      <dgm:spPr/>
    </dgm:pt>
    <dgm:pt modelId="{1EA91CD9-BFFE-42C5-8549-D59A74BB6DAF}" type="pres">
      <dgm:prSet presAssocID="{1130D957-9E86-446A-B6E6-0B1C0FCB53F0}" presName="horz1" presStyleCnt="0"/>
      <dgm:spPr/>
    </dgm:pt>
    <dgm:pt modelId="{54591F5A-F653-4779-A092-D8B18F1AB1B5}" type="pres">
      <dgm:prSet presAssocID="{1130D957-9E86-446A-B6E6-0B1C0FCB53F0}" presName="tx1" presStyleLbl="revTx" presStyleIdx="1" presStyleCnt="5"/>
      <dgm:spPr/>
    </dgm:pt>
    <dgm:pt modelId="{086A3144-637D-4D0D-8F2D-0DB487FFB71C}" type="pres">
      <dgm:prSet presAssocID="{1130D957-9E86-446A-B6E6-0B1C0FCB53F0}" presName="vert1" presStyleCnt="0"/>
      <dgm:spPr/>
    </dgm:pt>
    <dgm:pt modelId="{28BC0822-DD06-4C94-AF1F-D005DCBC03EB}" type="pres">
      <dgm:prSet presAssocID="{B6B73704-DDCA-4F59-B4C5-F04D186ED7B1}" presName="thickLine" presStyleLbl="alignNode1" presStyleIdx="2" presStyleCnt="5"/>
      <dgm:spPr/>
    </dgm:pt>
    <dgm:pt modelId="{AA6DFD4B-F3E7-4DF4-BFDF-7CEA27E4ADBC}" type="pres">
      <dgm:prSet presAssocID="{B6B73704-DDCA-4F59-B4C5-F04D186ED7B1}" presName="horz1" presStyleCnt="0"/>
      <dgm:spPr/>
    </dgm:pt>
    <dgm:pt modelId="{1037C7E5-FF01-48D3-BD81-B1E8FA2EFD69}" type="pres">
      <dgm:prSet presAssocID="{B6B73704-DDCA-4F59-B4C5-F04D186ED7B1}" presName="tx1" presStyleLbl="revTx" presStyleIdx="2" presStyleCnt="5"/>
      <dgm:spPr/>
    </dgm:pt>
    <dgm:pt modelId="{62955F3D-9B7F-4B02-BB9F-3EDEDD592C3D}" type="pres">
      <dgm:prSet presAssocID="{B6B73704-DDCA-4F59-B4C5-F04D186ED7B1}" presName="vert1" presStyleCnt="0"/>
      <dgm:spPr/>
    </dgm:pt>
    <dgm:pt modelId="{A0FEAF93-14B4-4352-8328-EAD20117C94C}" type="pres">
      <dgm:prSet presAssocID="{191677EF-78F7-4E01-85BD-6403764E1B96}" presName="thickLine" presStyleLbl="alignNode1" presStyleIdx="3" presStyleCnt="5"/>
      <dgm:spPr/>
    </dgm:pt>
    <dgm:pt modelId="{92739177-DC46-4E24-B9F8-8762E9729FBA}" type="pres">
      <dgm:prSet presAssocID="{191677EF-78F7-4E01-85BD-6403764E1B96}" presName="horz1" presStyleCnt="0"/>
      <dgm:spPr/>
    </dgm:pt>
    <dgm:pt modelId="{C06A4B1B-65B4-4EE6-ABFB-A28D0D9B5460}" type="pres">
      <dgm:prSet presAssocID="{191677EF-78F7-4E01-85BD-6403764E1B96}" presName="tx1" presStyleLbl="revTx" presStyleIdx="3" presStyleCnt="5"/>
      <dgm:spPr/>
    </dgm:pt>
    <dgm:pt modelId="{622C43C0-57E7-46C0-BA82-B21DE248B3B3}" type="pres">
      <dgm:prSet presAssocID="{191677EF-78F7-4E01-85BD-6403764E1B96}" presName="vert1" presStyleCnt="0"/>
      <dgm:spPr/>
    </dgm:pt>
    <dgm:pt modelId="{60D4E333-90DF-4A41-8413-9CCE9D518F9F}" type="pres">
      <dgm:prSet presAssocID="{A69F7FEB-0139-40DD-A1A0-A8E33C4192A4}" presName="thickLine" presStyleLbl="alignNode1" presStyleIdx="4" presStyleCnt="5"/>
      <dgm:spPr/>
    </dgm:pt>
    <dgm:pt modelId="{218FA565-3401-49CA-B44C-E3448CFF5EC5}" type="pres">
      <dgm:prSet presAssocID="{A69F7FEB-0139-40DD-A1A0-A8E33C4192A4}" presName="horz1" presStyleCnt="0"/>
      <dgm:spPr/>
    </dgm:pt>
    <dgm:pt modelId="{7FCEF700-FEDD-4290-9679-D886DA6C1CEE}" type="pres">
      <dgm:prSet presAssocID="{A69F7FEB-0139-40DD-A1A0-A8E33C4192A4}" presName="tx1" presStyleLbl="revTx" presStyleIdx="4" presStyleCnt="5"/>
      <dgm:spPr/>
    </dgm:pt>
    <dgm:pt modelId="{174E0111-9FD4-4F85-B3A2-95DDDDA290E1}" type="pres">
      <dgm:prSet presAssocID="{A69F7FEB-0139-40DD-A1A0-A8E33C4192A4}" presName="vert1" presStyleCnt="0"/>
      <dgm:spPr/>
    </dgm:pt>
  </dgm:ptLst>
  <dgm:cxnLst>
    <dgm:cxn modelId="{FB079524-24A0-4154-BEB0-D145863AC235}" type="presOf" srcId="{191677EF-78F7-4E01-85BD-6403764E1B96}" destId="{C06A4B1B-65B4-4EE6-ABFB-A28D0D9B5460}" srcOrd="0" destOrd="0" presId="urn:microsoft.com/office/officeart/2008/layout/LinedList"/>
    <dgm:cxn modelId="{7BE0E82F-0078-4B7B-852D-E8EDDC5EE27A}" srcId="{0DB199D1-C17C-42C9-AC34-96FCE26D2792}" destId="{B6B73704-DDCA-4F59-B4C5-F04D186ED7B1}" srcOrd="2" destOrd="0" parTransId="{C701A7BB-B73C-4CB4-AF58-993F03E6E3C3}" sibTransId="{5CC758A0-5BB3-434F-A8DD-AA9F65BCA057}"/>
    <dgm:cxn modelId="{65851033-2E57-4EFB-9B12-B89017EFBB4A}" type="presOf" srcId="{1130D957-9E86-446A-B6E6-0B1C0FCB53F0}" destId="{54591F5A-F653-4779-A092-D8B18F1AB1B5}" srcOrd="0" destOrd="0" presId="urn:microsoft.com/office/officeart/2008/layout/LinedList"/>
    <dgm:cxn modelId="{D8075764-718C-452E-898D-55BF8EC7BCBA}" type="presOf" srcId="{0DB199D1-C17C-42C9-AC34-96FCE26D2792}" destId="{1ED3C3B8-52A7-406C-946E-99DD4E3C8517}" srcOrd="0" destOrd="0" presId="urn:microsoft.com/office/officeart/2008/layout/LinedList"/>
    <dgm:cxn modelId="{4A63B871-C6BE-47C6-B24E-C33F80AC8525}" type="presOf" srcId="{19798059-62C4-488F-BA75-2C0035B3CBBF}" destId="{C233353B-33FE-476D-A02C-CD0D18D42325}" srcOrd="0" destOrd="0" presId="urn:microsoft.com/office/officeart/2008/layout/LinedList"/>
    <dgm:cxn modelId="{9AC49B59-98A1-4E33-8385-304BC69B1537}" srcId="{0DB199D1-C17C-42C9-AC34-96FCE26D2792}" destId="{A69F7FEB-0139-40DD-A1A0-A8E33C4192A4}" srcOrd="4" destOrd="0" parTransId="{66E74D75-1655-44E4-875B-63F1ACE708F1}" sibTransId="{FBF35296-BD7C-4B08-B8CF-4C0FD06AB40E}"/>
    <dgm:cxn modelId="{3C41AC5A-B8DB-46A7-976D-1311DAB51944}" type="presOf" srcId="{A69F7FEB-0139-40DD-A1A0-A8E33C4192A4}" destId="{7FCEF700-FEDD-4290-9679-D886DA6C1CEE}" srcOrd="0" destOrd="0" presId="urn:microsoft.com/office/officeart/2008/layout/LinedList"/>
    <dgm:cxn modelId="{913F25A5-2871-4E70-8114-A3EE51CA78D3}" type="presOf" srcId="{B6B73704-DDCA-4F59-B4C5-F04D186ED7B1}" destId="{1037C7E5-FF01-48D3-BD81-B1E8FA2EFD69}" srcOrd="0" destOrd="0" presId="urn:microsoft.com/office/officeart/2008/layout/LinedList"/>
    <dgm:cxn modelId="{9E97E3C3-410D-44F2-98E8-AE82068EDC9D}" srcId="{0DB199D1-C17C-42C9-AC34-96FCE26D2792}" destId="{1130D957-9E86-446A-B6E6-0B1C0FCB53F0}" srcOrd="1" destOrd="0" parTransId="{D2A2B487-0368-497F-80B6-1144F25BE2B2}" sibTransId="{B896DB88-1244-464F-BC8C-5D5EB52B53AE}"/>
    <dgm:cxn modelId="{3A9ECBCD-23A1-4E78-A28C-86B813CE64D0}" srcId="{0DB199D1-C17C-42C9-AC34-96FCE26D2792}" destId="{19798059-62C4-488F-BA75-2C0035B3CBBF}" srcOrd="0" destOrd="0" parTransId="{A46AD7BF-D995-4D9D-A3C7-BFEE3FF0948F}" sibTransId="{CD419C96-AC60-4323-80F0-61B1677F4131}"/>
    <dgm:cxn modelId="{69FD1FE4-A5E1-43D8-8C35-E4F5B0F6B61B}" srcId="{0DB199D1-C17C-42C9-AC34-96FCE26D2792}" destId="{191677EF-78F7-4E01-85BD-6403764E1B96}" srcOrd="3" destOrd="0" parTransId="{8936A3AA-896B-41AA-818B-2F98729A647D}" sibTransId="{1DD40AF5-463D-4CB4-906E-77285D6E1E34}"/>
    <dgm:cxn modelId="{9421FA92-86BC-4E41-BB2E-CC92FAD57E41}" type="presParOf" srcId="{1ED3C3B8-52A7-406C-946E-99DD4E3C8517}" destId="{65AB4EFE-6943-4451-8629-D92F37365183}" srcOrd="0" destOrd="0" presId="urn:microsoft.com/office/officeart/2008/layout/LinedList"/>
    <dgm:cxn modelId="{94FBFEFD-7A54-4A65-8CEE-6568A126AA2A}" type="presParOf" srcId="{1ED3C3B8-52A7-406C-946E-99DD4E3C8517}" destId="{EC620410-7489-4094-A96C-D92D1FBD1E10}" srcOrd="1" destOrd="0" presId="urn:microsoft.com/office/officeart/2008/layout/LinedList"/>
    <dgm:cxn modelId="{5117CFA3-82EC-4C0D-8D86-44F448CF13B2}" type="presParOf" srcId="{EC620410-7489-4094-A96C-D92D1FBD1E10}" destId="{C233353B-33FE-476D-A02C-CD0D18D42325}" srcOrd="0" destOrd="0" presId="urn:microsoft.com/office/officeart/2008/layout/LinedList"/>
    <dgm:cxn modelId="{C88E090F-BBA0-4FC6-884C-2DB6F0828B8E}" type="presParOf" srcId="{EC620410-7489-4094-A96C-D92D1FBD1E10}" destId="{C4A25F9F-28A0-45DC-A85B-6C11B5C469D0}" srcOrd="1" destOrd="0" presId="urn:microsoft.com/office/officeart/2008/layout/LinedList"/>
    <dgm:cxn modelId="{6EFD2CE6-E739-4FCB-9F0F-0698B58F30A7}" type="presParOf" srcId="{1ED3C3B8-52A7-406C-946E-99DD4E3C8517}" destId="{E483DF29-A1E4-4723-B74A-4B459A67D87D}" srcOrd="2" destOrd="0" presId="urn:microsoft.com/office/officeart/2008/layout/LinedList"/>
    <dgm:cxn modelId="{4D0D1117-F9B0-4508-8E58-E5D80470457F}" type="presParOf" srcId="{1ED3C3B8-52A7-406C-946E-99DD4E3C8517}" destId="{1EA91CD9-BFFE-42C5-8549-D59A74BB6DAF}" srcOrd="3" destOrd="0" presId="urn:microsoft.com/office/officeart/2008/layout/LinedList"/>
    <dgm:cxn modelId="{100346C2-FD2D-4605-832D-4F4647B30313}" type="presParOf" srcId="{1EA91CD9-BFFE-42C5-8549-D59A74BB6DAF}" destId="{54591F5A-F653-4779-A092-D8B18F1AB1B5}" srcOrd="0" destOrd="0" presId="urn:microsoft.com/office/officeart/2008/layout/LinedList"/>
    <dgm:cxn modelId="{957C988C-0148-457B-A50E-8170F62C5A26}" type="presParOf" srcId="{1EA91CD9-BFFE-42C5-8549-D59A74BB6DAF}" destId="{086A3144-637D-4D0D-8F2D-0DB487FFB71C}" srcOrd="1" destOrd="0" presId="urn:microsoft.com/office/officeart/2008/layout/LinedList"/>
    <dgm:cxn modelId="{E8A6DD36-42FF-4041-9A50-B42293E0D9FC}" type="presParOf" srcId="{1ED3C3B8-52A7-406C-946E-99DD4E3C8517}" destId="{28BC0822-DD06-4C94-AF1F-D005DCBC03EB}" srcOrd="4" destOrd="0" presId="urn:microsoft.com/office/officeart/2008/layout/LinedList"/>
    <dgm:cxn modelId="{2625DB2B-366C-4929-8408-92E0414288C5}" type="presParOf" srcId="{1ED3C3B8-52A7-406C-946E-99DD4E3C8517}" destId="{AA6DFD4B-F3E7-4DF4-BFDF-7CEA27E4ADBC}" srcOrd="5" destOrd="0" presId="urn:microsoft.com/office/officeart/2008/layout/LinedList"/>
    <dgm:cxn modelId="{21B79BBF-94C3-4305-8465-6976F45FA26A}" type="presParOf" srcId="{AA6DFD4B-F3E7-4DF4-BFDF-7CEA27E4ADBC}" destId="{1037C7E5-FF01-48D3-BD81-B1E8FA2EFD69}" srcOrd="0" destOrd="0" presId="urn:microsoft.com/office/officeart/2008/layout/LinedList"/>
    <dgm:cxn modelId="{A808942F-16A9-40D8-BFF0-0359AD3A886C}" type="presParOf" srcId="{AA6DFD4B-F3E7-4DF4-BFDF-7CEA27E4ADBC}" destId="{62955F3D-9B7F-4B02-BB9F-3EDEDD592C3D}" srcOrd="1" destOrd="0" presId="urn:microsoft.com/office/officeart/2008/layout/LinedList"/>
    <dgm:cxn modelId="{9E823AE3-361F-4826-BCA4-68E4DB760F2C}" type="presParOf" srcId="{1ED3C3B8-52A7-406C-946E-99DD4E3C8517}" destId="{A0FEAF93-14B4-4352-8328-EAD20117C94C}" srcOrd="6" destOrd="0" presId="urn:microsoft.com/office/officeart/2008/layout/LinedList"/>
    <dgm:cxn modelId="{1A6A5031-1068-4B9A-95CF-4CFF7A7D7B94}" type="presParOf" srcId="{1ED3C3B8-52A7-406C-946E-99DD4E3C8517}" destId="{92739177-DC46-4E24-B9F8-8762E9729FBA}" srcOrd="7" destOrd="0" presId="urn:microsoft.com/office/officeart/2008/layout/LinedList"/>
    <dgm:cxn modelId="{EF69512B-C3D9-49E4-8563-7891B59A1525}" type="presParOf" srcId="{92739177-DC46-4E24-B9F8-8762E9729FBA}" destId="{C06A4B1B-65B4-4EE6-ABFB-A28D0D9B5460}" srcOrd="0" destOrd="0" presId="urn:microsoft.com/office/officeart/2008/layout/LinedList"/>
    <dgm:cxn modelId="{DEFE6232-92F7-4054-AD4D-7A504A246C3D}" type="presParOf" srcId="{92739177-DC46-4E24-B9F8-8762E9729FBA}" destId="{622C43C0-57E7-46C0-BA82-B21DE248B3B3}" srcOrd="1" destOrd="0" presId="urn:microsoft.com/office/officeart/2008/layout/LinedList"/>
    <dgm:cxn modelId="{5EB42379-72C2-462C-9CE7-CA04E1E4E1E1}" type="presParOf" srcId="{1ED3C3B8-52A7-406C-946E-99DD4E3C8517}" destId="{60D4E333-90DF-4A41-8413-9CCE9D518F9F}" srcOrd="8" destOrd="0" presId="urn:microsoft.com/office/officeart/2008/layout/LinedList"/>
    <dgm:cxn modelId="{5E5251DA-02F2-4E08-9E90-C45FCBBA1E9B}" type="presParOf" srcId="{1ED3C3B8-52A7-406C-946E-99DD4E3C8517}" destId="{218FA565-3401-49CA-B44C-E3448CFF5EC5}" srcOrd="9" destOrd="0" presId="urn:microsoft.com/office/officeart/2008/layout/LinedList"/>
    <dgm:cxn modelId="{D7C2D640-A55A-4994-BD1F-03EC1EA233A8}" type="presParOf" srcId="{218FA565-3401-49CA-B44C-E3448CFF5EC5}" destId="{7FCEF700-FEDD-4290-9679-D886DA6C1CEE}" srcOrd="0" destOrd="0" presId="urn:microsoft.com/office/officeart/2008/layout/LinedList"/>
    <dgm:cxn modelId="{D2FC94EC-C9FA-4B73-9830-AEFCA9BD0882}" type="presParOf" srcId="{218FA565-3401-49CA-B44C-E3448CFF5EC5}" destId="{174E0111-9FD4-4F85-B3A2-95DDDDA290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E0F132-2EF2-43C3-A68D-AFCF76809C7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CE55C7-D0C2-4358-B1BD-6FBB91C9FB86}">
      <dgm:prSet custT="1"/>
      <dgm:spPr/>
      <dgm:t>
        <a:bodyPr/>
        <a:lstStyle/>
        <a:p>
          <a:r>
            <a:rPr lang="hr-HR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prvo dvostruko preklapanje </a:t>
          </a:r>
          <a:r>
            <a:rPr lang="hr-H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dobiju se četiri sloja tijesto -  masnoća jer se tijesto 2 puta preklopi na polovicu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6481D-3AC9-45A0-8898-825A0ECDEEB2}" type="parTrans" cxnId="{EF774690-57AF-4FB3-B872-1427477850BD}">
      <dgm:prSet/>
      <dgm:spPr/>
      <dgm:t>
        <a:bodyPr/>
        <a:lstStyle/>
        <a:p>
          <a:endParaRPr lang="en-US"/>
        </a:p>
      </dgm:t>
    </dgm:pt>
    <dgm:pt modelId="{AD3A677D-2422-4857-8413-2758B3BFEEBA}" type="sibTrans" cxnId="{EF774690-57AF-4FB3-B872-1427477850BD}">
      <dgm:prSet/>
      <dgm:spPr/>
      <dgm:t>
        <a:bodyPr/>
        <a:lstStyle/>
        <a:p>
          <a:endParaRPr lang="en-US"/>
        </a:p>
      </dgm:t>
    </dgm:pt>
    <dgm:pt modelId="{E3A54C62-7EF4-4CE7-AE12-89773D57A7E0}">
      <dgm:prSet custT="1"/>
      <dgm:spPr/>
      <dgm:t>
        <a:bodyPr/>
        <a:lstStyle/>
        <a:p>
          <a:r>
            <a:rPr lang="hr-H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Kod prvog dvostrukog preklapanja ne preklopiti pravilno prema unutra, nego jednu stranu preklopiti ¼, a drugu ¾, tako da se nepravilnosti ne nalaze sa strane pa se mogu bolje izvaljati prema unutra.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22243-7FA5-45B2-AF35-0AF7E07EB088}" type="parTrans" cxnId="{DFA38BCB-984D-4C6C-A2CC-46FC25488756}">
      <dgm:prSet/>
      <dgm:spPr/>
      <dgm:t>
        <a:bodyPr/>
        <a:lstStyle/>
        <a:p>
          <a:endParaRPr lang="en-US"/>
        </a:p>
      </dgm:t>
    </dgm:pt>
    <dgm:pt modelId="{3E8402B6-F10D-4717-B4A3-C4AE02672463}" type="sibTrans" cxnId="{DFA38BCB-984D-4C6C-A2CC-46FC25488756}">
      <dgm:prSet/>
      <dgm:spPr/>
      <dgm:t>
        <a:bodyPr/>
        <a:lstStyle/>
        <a:p>
          <a:endParaRPr lang="en-US"/>
        </a:p>
      </dgm:t>
    </dgm:pt>
    <dgm:pt modelId="{18198EA3-5884-4BCC-8922-84DA204DFE98}" type="pres">
      <dgm:prSet presAssocID="{32E0F132-2EF2-43C3-A68D-AFCF76809C7B}" presName="Name0" presStyleCnt="0">
        <dgm:presLayoutVars>
          <dgm:dir/>
          <dgm:animLvl val="lvl"/>
          <dgm:resizeHandles val="exact"/>
        </dgm:presLayoutVars>
      </dgm:prSet>
      <dgm:spPr/>
    </dgm:pt>
    <dgm:pt modelId="{35D66528-A758-4CC0-983A-350846C39BE9}" type="pres">
      <dgm:prSet presAssocID="{E3A54C62-7EF4-4CE7-AE12-89773D57A7E0}" presName="boxAndChildren" presStyleCnt="0"/>
      <dgm:spPr/>
    </dgm:pt>
    <dgm:pt modelId="{5373212B-F85A-4468-A840-477419DFC454}" type="pres">
      <dgm:prSet presAssocID="{E3A54C62-7EF4-4CE7-AE12-89773D57A7E0}" presName="parentTextBox" presStyleLbl="node1" presStyleIdx="0" presStyleCnt="2" custScaleY="100352" custLinFactNeighborY="-7405"/>
      <dgm:spPr/>
    </dgm:pt>
    <dgm:pt modelId="{C917648E-7D2F-4FAE-B86F-572CC04FEA09}" type="pres">
      <dgm:prSet presAssocID="{AD3A677D-2422-4857-8413-2758B3BFEEBA}" presName="sp" presStyleCnt="0"/>
      <dgm:spPr/>
    </dgm:pt>
    <dgm:pt modelId="{1B41F4FE-28B5-4FCE-A102-8BF1F619DC91}" type="pres">
      <dgm:prSet presAssocID="{46CE55C7-D0C2-4358-B1BD-6FBB91C9FB86}" presName="arrowAndChildren" presStyleCnt="0"/>
      <dgm:spPr/>
    </dgm:pt>
    <dgm:pt modelId="{EDAECC02-FCC0-4A25-AB91-4A824C6303C3}" type="pres">
      <dgm:prSet presAssocID="{46CE55C7-D0C2-4358-B1BD-6FBB91C9FB86}" presName="parentTextArrow" presStyleLbl="node1" presStyleIdx="1" presStyleCnt="2"/>
      <dgm:spPr/>
    </dgm:pt>
  </dgm:ptLst>
  <dgm:cxnLst>
    <dgm:cxn modelId="{B7C49A39-EDF9-4A62-8BA8-297B5E415CDE}" type="presOf" srcId="{46CE55C7-D0C2-4358-B1BD-6FBB91C9FB86}" destId="{EDAECC02-FCC0-4A25-AB91-4A824C6303C3}" srcOrd="0" destOrd="0" presId="urn:microsoft.com/office/officeart/2005/8/layout/process4"/>
    <dgm:cxn modelId="{48A55754-04AE-4FDB-9AC1-5742445854C2}" type="presOf" srcId="{E3A54C62-7EF4-4CE7-AE12-89773D57A7E0}" destId="{5373212B-F85A-4468-A840-477419DFC454}" srcOrd="0" destOrd="0" presId="urn:microsoft.com/office/officeart/2005/8/layout/process4"/>
    <dgm:cxn modelId="{EF774690-57AF-4FB3-B872-1427477850BD}" srcId="{32E0F132-2EF2-43C3-A68D-AFCF76809C7B}" destId="{46CE55C7-D0C2-4358-B1BD-6FBB91C9FB86}" srcOrd="0" destOrd="0" parTransId="{F816481D-3AC9-45A0-8898-825A0ECDEEB2}" sibTransId="{AD3A677D-2422-4857-8413-2758B3BFEEBA}"/>
    <dgm:cxn modelId="{4FCE0098-13E7-4D97-BBDF-39F088AA9E1B}" type="presOf" srcId="{32E0F132-2EF2-43C3-A68D-AFCF76809C7B}" destId="{18198EA3-5884-4BCC-8922-84DA204DFE98}" srcOrd="0" destOrd="0" presId="urn:microsoft.com/office/officeart/2005/8/layout/process4"/>
    <dgm:cxn modelId="{DFA38BCB-984D-4C6C-A2CC-46FC25488756}" srcId="{32E0F132-2EF2-43C3-A68D-AFCF76809C7B}" destId="{E3A54C62-7EF4-4CE7-AE12-89773D57A7E0}" srcOrd="1" destOrd="0" parTransId="{49222243-7FA5-45B2-AF35-0AF7E07EB088}" sibTransId="{3E8402B6-F10D-4717-B4A3-C4AE02672463}"/>
    <dgm:cxn modelId="{B9B3A3B8-8692-41BE-B710-99CBFF891EDD}" type="presParOf" srcId="{18198EA3-5884-4BCC-8922-84DA204DFE98}" destId="{35D66528-A758-4CC0-983A-350846C39BE9}" srcOrd="0" destOrd="0" presId="urn:microsoft.com/office/officeart/2005/8/layout/process4"/>
    <dgm:cxn modelId="{F3B66F41-5A58-4AD7-9CE7-7ADBDBBCCF66}" type="presParOf" srcId="{35D66528-A758-4CC0-983A-350846C39BE9}" destId="{5373212B-F85A-4468-A840-477419DFC454}" srcOrd="0" destOrd="0" presId="urn:microsoft.com/office/officeart/2005/8/layout/process4"/>
    <dgm:cxn modelId="{358524DF-13DE-4085-8D51-1C89B2597AA1}" type="presParOf" srcId="{18198EA3-5884-4BCC-8922-84DA204DFE98}" destId="{C917648E-7D2F-4FAE-B86F-572CC04FEA09}" srcOrd="1" destOrd="0" presId="urn:microsoft.com/office/officeart/2005/8/layout/process4"/>
    <dgm:cxn modelId="{A2AFF49D-E111-416C-B408-DC130F1188BB}" type="presParOf" srcId="{18198EA3-5884-4BCC-8922-84DA204DFE98}" destId="{1B41F4FE-28B5-4FCE-A102-8BF1F619DC91}" srcOrd="2" destOrd="0" presId="urn:microsoft.com/office/officeart/2005/8/layout/process4"/>
    <dgm:cxn modelId="{1DED6101-AEC1-4051-A72A-A9DEB546A1BB}" type="presParOf" srcId="{1B41F4FE-28B5-4FCE-A102-8BF1F619DC91}" destId="{EDAECC02-FCC0-4A25-AB91-4A824C6303C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B146A8-B8F0-4CB5-B317-0611EC3227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2830B-0491-4A3E-A356-41A7CFFED678}">
      <dgm:prSet custT="1"/>
      <dgm:spPr/>
      <dgm:t>
        <a:bodyPr/>
        <a:lstStyle/>
        <a:p>
          <a:r>
            <a:rPr lang="hr-H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 traku </a:t>
          </a:r>
          <a:r>
            <a:rPr lang="hr-HR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laminatora</a:t>
          </a:r>
          <a:r>
            <a:rPr lang="hr-H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stavlja se osnovno tijesto i valjcima rastanjuje na odgovarajuću debljinu (oko 2 cm) stupnjevitim pomicanjem ručice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CD733-60A9-4054-9D36-A659783C60E4}" type="parTrans" cxnId="{46D4317A-7B13-4A91-A5CE-49B37335FCDD}">
      <dgm:prSet/>
      <dgm:spPr/>
      <dgm:t>
        <a:bodyPr/>
        <a:lstStyle/>
        <a:p>
          <a:endParaRPr lang="en-US"/>
        </a:p>
      </dgm:t>
    </dgm:pt>
    <dgm:pt modelId="{8C90CA38-08D8-4BFF-A8A1-2FDA9FAF7DD7}" type="sibTrans" cxnId="{46D4317A-7B13-4A91-A5CE-49B37335FCDD}">
      <dgm:prSet/>
      <dgm:spPr/>
      <dgm:t>
        <a:bodyPr/>
        <a:lstStyle/>
        <a:p>
          <a:endParaRPr lang="en-US"/>
        </a:p>
      </dgm:t>
    </dgm:pt>
    <dgm:pt modelId="{35136B1E-0C7E-4FC3-A04E-E527CE536F6B}">
      <dgm:prSet custT="1"/>
      <dgm:spPr/>
      <dgm:t>
        <a:bodyPr/>
        <a:lstStyle/>
        <a:p>
          <a:r>
            <a:rPr lang="hr-H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trake se kreču u oba smjera, a mogu se pokretati ručno ili nožno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2A8AB-D9CD-410D-8A63-34BD167E3F2E}" type="parTrans" cxnId="{854A8323-6357-4F04-B29E-1C464E1824F6}">
      <dgm:prSet/>
      <dgm:spPr/>
      <dgm:t>
        <a:bodyPr/>
        <a:lstStyle/>
        <a:p>
          <a:endParaRPr lang="en-US"/>
        </a:p>
      </dgm:t>
    </dgm:pt>
    <dgm:pt modelId="{A45CB5B4-AD70-4753-BCE3-43909B675886}" type="sibTrans" cxnId="{854A8323-6357-4F04-B29E-1C464E1824F6}">
      <dgm:prSet/>
      <dgm:spPr/>
      <dgm:t>
        <a:bodyPr/>
        <a:lstStyle/>
        <a:p>
          <a:endParaRPr lang="en-US"/>
        </a:p>
      </dgm:t>
    </dgm:pt>
    <dgm:pt modelId="{BDF770C6-BFD1-49E3-9D58-6F8BBDE13193}">
      <dgm:prSet custT="1"/>
      <dgm:spPr/>
      <dgm:t>
        <a:bodyPr/>
        <a:lstStyle/>
        <a:p>
          <a:r>
            <a:rPr lang="hr-H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pritiskom na nožnu papučicu trake se pokreće lijevo-desno, a time se pomiče i tijesto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9B72B-8E31-4828-951D-6CCD246A19ED}" type="parTrans" cxnId="{B18477E9-2BCA-47F4-AE0C-A69578A2B38B}">
      <dgm:prSet/>
      <dgm:spPr/>
      <dgm:t>
        <a:bodyPr/>
        <a:lstStyle/>
        <a:p>
          <a:endParaRPr lang="en-US"/>
        </a:p>
      </dgm:t>
    </dgm:pt>
    <dgm:pt modelId="{09F10182-0E35-44D4-A83F-2D80F5B20E8D}" type="sibTrans" cxnId="{B18477E9-2BCA-47F4-AE0C-A69578A2B38B}">
      <dgm:prSet/>
      <dgm:spPr/>
      <dgm:t>
        <a:bodyPr/>
        <a:lstStyle/>
        <a:p>
          <a:endParaRPr lang="en-US"/>
        </a:p>
      </dgm:t>
    </dgm:pt>
    <dgm:pt modelId="{4F4A2B10-A637-4239-A0BF-E8FD0525313C}">
      <dgm:prSet custT="1"/>
      <dgm:spPr/>
      <dgm:t>
        <a:bodyPr/>
        <a:lstStyle/>
        <a:p>
          <a:r>
            <a:rPr lang="hr-H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 rastanjeno tijesto stavlja se masnoća i potpuno prekriva tijesto sa svih strana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49EF9-AD7A-4A3E-8291-13A28CDBA3CB}" type="parTrans" cxnId="{AFFC3241-F160-42A9-87CF-858F2391F52B}">
      <dgm:prSet/>
      <dgm:spPr/>
      <dgm:t>
        <a:bodyPr/>
        <a:lstStyle/>
        <a:p>
          <a:endParaRPr lang="en-US"/>
        </a:p>
      </dgm:t>
    </dgm:pt>
    <dgm:pt modelId="{5B61478D-6385-405B-8D14-16E8E9ED07A6}" type="sibTrans" cxnId="{AFFC3241-F160-42A9-87CF-858F2391F52B}">
      <dgm:prSet/>
      <dgm:spPr/>
      <dgm:t>
        <a:bodyPr/>
        <a:lstStyle/>
        <a:p>
          <a:endParaRPr lang="en-US"/>
        </a:p>
      </dgm:t>
    </dgm:pt>
    <dgm:pt modelId="{356FC943-E8FB-4205-B66D-9AE1EBE9A2F3}">
      <dgm:prSet custT="1"/>
      <dgm:spPr/>
      <dgm:t>
        <a:bodyPr/>
        <a:lstStyle/>
        <a:p>
          <a:r>
            <a:rPr lang="hr-H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izrada lisnatog tijesta provodi se naizmjeničnim preklapanjem, rastanjivanjem i odmaranjem tijesta u hladnjaku 10-15 minuta 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17599-F034-4264-BF36-27DECCB49F3E}" type="parTrans" cxnId="{1D80B58C-FBA7-4529-8A86-642824F7053F}">
      <dgm:prSet/>
      <dgm:spPr/>
      <dgm:t>
        <a:bodyPr/>
        <a:lstStyle/>
        <a:p>
          <a:endParaRPr lang="en-US"/>
        </a:p>
      </dgm:t>
    </dgm:pt>
    <dgm:pt modelId="{ACA5C031-B5B6-4FE8-8FD4-33815B150936}" type="sibTrans" cxnId="{1D80B58C-FBA7-4529-8A86-642824F7053F}">
      <dgm:prSet/>
      <dgm:spPr/>
      <dgm:t>
        <a:bodyPr/>
        <a:lstStyle/>
        <a:p>
          <a:endParaRPr lang="en-US"/>
        </a:p>
      </dgm:t>
    </dgm:pt>
    <dgm:pt modelId="{A127517A-5113-4E8B-9395-9721A90DF902}" type="pres">
      <dgm:prSet presAssocID="{92B146A8-B8F0-4CB5-B317-0611EC322777}" presName="linear" presStyleCnt="0">
        <dgm:presLayoutVars>
          <dgm:animLvl val="lvl"/>
          <dgm:resizeHandles val="exact"/>
        </dgm:presLayoutVars>
      </dgm:prSet>
      <dgm:spPr/>
    </dgm:pt>
    <dgm:pt modelId="{D5B96213-8DBF-43D2-8AAB-53F3910FE9F5}" type="pres">
      <dgm:prSet presAssocID="{5692830B-0491-4A3E-A356-41A7CFFED678}" presName="parentText" presStyleLbl="node1" presStyleIdx="0" presStyleCnt="5" custLinFactNeighborX="-723" custLinFactNeighborY="73784">
        <dgm:presLayoutVars>
          <dgm:chMax val="0"/>
          <dgm:bulletEnabled val="1"/>
        </dgm:presLayoutVars>
      </dgm:prSet>
      <dgm:spPr/>
    </dgm:pt>
    <dgm:pt modelId="{CB4FCE6E-CFEA-48D6-B03D-69E190537C23}" type="pres">
      <dgm:prSet presAssocID="{8C90CA38-08D8-4BFF-A8A1-2FDA9FAF7DD7}" presName="spacer" presStyleCnt="0"/>
      <dgm:spPr/>
    </dgm:pt>
    <dgm:pt modelId="{55BFA7E2-1AE4-4868-8410-3A045C323BB3}" type="pres">
      <dgm:prSet presAssocID="{35136B1E-0C7E-4FC3-A04E-E527CE536F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84F1FE-4D19-4716-BED9-52EA413A39E6}" type="pres">
      <dgm:prSet presAssocID="{A45CB5B4-AD70-4753-BCE3-43909B675886}" presName="spacer" presStyleCnt="0"/>
      <dgm:spPr/>
    </dgm:pt>
    <dgm:pt modelId="{987770DE-4FA2-4496-9C7B-B002A878FA95}" type="pres">
      <dgm:prSet presAssocID="{BDF770C6-BFD1-49E3-9D58-6F8BBDE13193}" presName="parentText" presStyleLbl="node1" presStyleIdx="2" presStyleCnt="5" custLinFactNeighborX="434">
        <dgm:presLayoutVars>
          <dgm:chMax val="0"/>
          <dgm:bulletEnabled val="1"/>
        </dgm:presLayoutVars>
      </dgm:prSet>
      <dgm:spPr/>
    </dgm:pt>
    <dgm:pt modelId="{2DAD4463-0C02-44BC-A362-17B4F3223915}" type="pres">
      <dgm:prSet presAssocID="{09F10182-0E35-44D4-A83F-2D80F5B20E8D}" presName="spacer" presStyleCnt="0"/>
      <dgm:spPr/>
    </dgm:pt>
    <dgm:pt modelId="{2D920663-5B3A-46CD-9ED8-A472D3B81B52}" type="pres">
      <dgm:prSet presAssocID="{4F4A2B10-A637-4239-A0BF-E8FD052531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AEB4AE-513E-499B-9ECD-C505C020D7F4}" type="pres">
      <dgm:prSet presAssocID="{5B61478D-6385-405B-8D14-16E8E9ED07A6}" presName="spacer" presStyleCnt="0"/>
      <dgm:spPr/>
    </dgm:pt>
    <dgm:pt modelId="{004CDBDD-FD15-40B3-8D20-C6F662603280}" type="pres">
      <dgm:prSet presAssocID="{356FC943-E8FB-4205-B66D-9AE1EBE9A2F3}" presName="parentText" presStyleLbl="node1" presStyleIdx="4" presStyleCnt="5" custLinFactY="31054" custLinFactNeighborX="308" custLinFactNeighborY="100000">
        <dgm:presLayoutVars>
          <dgm:chMax val="0"/>
          <dgm:bulletEnabled val="1"/>
        </dgm:presLayoutVars>
      </dgm:prSet>
      <dgm:spPr/>
    </dgm:pt>
  </dgm:ptLst>
  <dgm:cxnLst>
    <dgm:cxn modelId="{854A8323-6357-4F04-B29E-1C464E1824F6}" srcId="{92B146A8-B8F0-4CB5-B317-0611EC322777}" destId="{35136B1E-0C7E-4FC3-A04E-E527CE536F6B}" srcOrd="1" destOrd="0" parTransId="{2462A8AB-D9CD-410D-8A63-34BD167E3F2E}" sibTransId="{A45CB5B4-AD70-4753-BCE3-43909B675886}"/>
    <dgm:cxn modelId="{AFFC3241-F160-42A9-87CF-858F2391F52B}" srcId="{92B146A8-B8F0-4CB5-B317-0611EC322777}" destId="{4F4A2B10-A637-4239-A0BF-E8FD0525313C}" srcOrd="3" destOrd="0" parTransId="{CAB49EF9-AD7A-4A3E-8291-13A28CDBA3CB}" sibTransId="{5B61478D-6385-405B-8D14-16E8E9ED07A6}"/>
    <dgm:cxn modelId="{50B42344-6409-4EAB-BD58-3FDB25108B7B}" type="presOf" srcId="{5692830B-0491-4A3E-A356-41A7CFFED678}" destId="{D5B96213-8DBF-43D2-8AAB-53F3910FE9F5}" srcOrd="0" destOrd="0" presId="urn:microsoft.com/office/officeart/2005/8/layout/vList2"/>
    <dgm:cxn modelId="{46D4317A-7B13-4A91-A5CE-49B37335FCDD}" srcId="{92B146A8-B8F0-4CB5-B317-0611EC322777}" destId="{5692830B-0491-4A3E-A356-41A7CFFED678}" srcOrd="0" destOrd="0" parTransId="{5F9CD733-60A9-4054-9D36-A659783C60E4}" sibTransId="{8C90CA38-08D8-4BFF-A8A1-2FDA9FAF7DD7}"/>
    <dgm:cxn modelId="{1D80B58C-FBA7-4529-8A86-642824F7053F}" srcId="{92B146A8-B8F0-4CB5-B317-0611EC322777}" destId="{356FC943-E8FB-4205-B66D-9AE1EBE9A2F3}" srcOrd="4" destOrd="0" parTransId="{D1117599-F034-4264-BF36-27DECCB49F3E}" sibTransId="{ACA5C031-B5B6-4FE8-8FD4-33815B150936}"/>
    <dgm:cxn modelId="{57776DD9-8641-4AA8-89E2-5C60CE98F8BA}" type="presOf" srcId="{4F4A2B10-A637-4239-A0BF-E8FD0525313C}" destId="{2D920663-5B3A-46CD-9ED8-A472D3B81B52}" srcOrd="0" destOrd="0" presId="urn:microsoft.com/office/officeart/2005/8/layout/vList2"/>
    <dgm:cxn modelId="{76671EDF-9C4C-41EB-B624-6A7F2694E37E}" type="presOf" srcId="{356FC943-E8FB-4205-B66D-9AE1EBE9A2F3}" destId="{004CDBDD-FD15-40B3-8D20-C6F662603280}" srcOrd="0" destOrd="0" presId="urn:microsoft.com/office/officeart/2005/8/layout/vList2"/>
    <dgm:cxn modelId="{7E0CC7DF-C372-42B7-BCF0-D84CE00876B2}" type="presOf" srcId="{35136B1E-0C7E-4FC3-A04E-E527CE536F6B}" destId="{55BFA7E2-1AE4-4868-8410-3A045C323BB3}" srcOrd="0" destOrd="0" presId="urn:microsoft.com/office/officeart/2005/8/layout/vList2"/>
    <dgm:cxn modelId="{B18477E9-2BCA-47F4-AE0C-A69578A2B38B}" srcId="{92B146A8-B8F0-4CB5-B317-0611EC322777}" destId="{BDF770C6-BFD1-49E3-9D58-6F8BBDE13193}" srcOrd="2" destOrd="0" parTransId="{BC79B72B-8E31-4828-951D-6CCD246A19ED}" sibTransId="{09F10182-0E35-44D4-A83F-2D80F5B20E8D}"/>
    <dgm:cxn modelId="{C4E2E3EA-6D5A-4541-AD9F-A5FBB847DF75}" type="presOf" srcId="{92B146A8-B8F0-4CB5-B317-0611EC322777}" destId="{A127517A-5113-4E8B-9395-9721A90DF902}" srcOrd="0" destOrd="0" presId="urn:microsoft.com/office/officeart/2005/8/layout/vList2"/>
    <dgm:cxn modelId="{F413C2F4-34B7-4086-8443-98E52869D9AC}" type="presOf" srcId="{BDF770C6-BFD1-49E3-9D58-6F8BBDE13193}" destId="{987770DE-4FA2-4496-9C7B-B002A878FA95}" srcOrd="0" destOrd="0" presId="urn:microsoft.com/office/officeart/2005/8/layout/vList2"/>
    <dgm:cxn modelId="{A7DD9162-5272-4C3F-ADAC-3C50CF391C55}" type="presParOf" srcId="{A127517A-5113-4E8B-9395-9721A90DF902}" destId="{D5B96213-8DBF-43D2-8AAB-53F3910FE9F5}" srcOrd="0" destOrd="0" presId="urn:microsoft.com/office/officeart/2005/8/layout/vList2"/>
    <dgm:cxn modelId="{29166CBE-0C59-4F00-A4A5-8673764A676D}" type="presParOf" srcId="{A127517A-5113-4E8B-9395-9721A90DF902}" destId="{CB4FCE6E-CFEA-48D6-B03D-69E190537C23}" srcOrd="1" destOrd="0" presId="urn:microsoft.com/office/officeart/2005/8/layout/vList2"/>
    <dgm:cxn modelId="{036846A9-A9F7-4FD5-9215-76AE7FD4F469}" type="presParOf" srcId="{A127517A-5113-4E8B-9395-9721A90DF902}" destId="{55BFA7E2-1AE4-4868-8410-3A045C323BB3}" srcOrd="2" destOrd="0" presId="urn:microsoft.com/office/officeart/2005/8/layout/vList2"/>
    <dgm:cxn modelId="{57A64C91-8EB0-4464-8BF1-3E7BA97EC6AF}" type="presParOf" srcId="{A127517A-5113-4E8B-9395-9721A90DF902}" destId="{4C84F1FE-4D19-4716-BED9-52EA413A39E6}" srcOrd="3" destOrd="0" presId="urn:microsoft.com/office/officeart/2005/8/layout/vList2"/>
    <dgm:cxn modelId="{2916C8DF-B8DF-42B2-B780-7C9CDEED041D}" type="presParOf" srcId="{A127517A-5113-4E8B-9395-9721A90DF902}" destId="{987770DE-4FA2-4496-9C7B-B002A878FA95}" srcOrd="4" destOrd="0" presId="urn:microsoft.com/office/officeart/2005/8/layout/vList2"/>
    <dgm:cxn modelId="{72BB9B30-59FB-4181-A8B8-486F3FB42034}" type="presParOf" srcId="{A127517A-5113-4E8B-9395-9721A90DF902}" destId="{2DAD4463-0C02-44BC-A362-17B4F3223915}" srcOrd="5" destOrd="0" presId="urn:microsoft.com/office/officeart/2005/8/layout/vList2"/>
    <dgm:cxn modelId="{0C896AB4-DF51-44CB-BDB4-67F7AB7804A7}" type="presParOf" srcId="{A127517A-5113-4E8B-9395-9721A90DF902}" destId="{2D920663-5B3A-46CD-9ED8-A472D3B81B52}" srcOrd="6" destOrd="0" presId="urn:microsoft.com/office/officeart/2005/8/layout/vList2"/>
    <dgm:cxn modelId="{0E6FB22E-8825-4F8C-A7AF-3F73B74D7D0E}" type="presParOf" srcId="{A127517A-5113-4E8B-9395-9721A90DF902}" destId="{DFAEB4AE-513E-499B-9ECD-C505C020D7F4}" srcOrd="7" destOrd="0" presId="urn:microsoft.com/office/officeart/2005/8/layout/vList2"/>
    <dgm:cxn modelId="{CDCB2F8F-E86D-4020-82B7-C9A08B5E7BBC}" type="presParOf" srcId="{A127517A-5113-4E8B-9395-9721A90DF902}" destId="{004CDBDD-FD15-40B3-8D20-C6F6626032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DBC76-F770-473A-9373-66012E9DFA1A}">
      <dsp:nvSpPr>
        <dsp:cNvPr id="0" name=""/>
        <dsp:cNvSpPr/>
      </dsp:nvSpPr>
      <dsp:spPr>
        <a:xfrm>
          <a:off x="0" y="2779984"/>
          <a:ext cx="5026711" cy="22366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isnato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tijesto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mora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sadržavati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najmanje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20%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masti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ulja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ukupnu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masu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svih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sastojaka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upotrebljenih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proizvodnji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79984"/>
        <a:ext cx="5026711" cy="2236636"/>
      </dsp:txXfrm>
    </dsp:sp>
    <dsp:sp modelId="{5147FB2B-D45B-437B-A49C-AF24A62BC17E}">
      <dsp:nvSpPr>
        <dsp:cNvPr id="0" name=""/>
        <dsp:cNvSpPr/>
      </dsp:nvSpPr>
      <dsp:spPr>
        <a:xfrm rot="10800000">
          <a:off x="0" y="431"/>
          <a:ext cx="5026711" cy="2806927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isnato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tijesto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-je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proizvod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dobiven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od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brašna,vode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druge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zamjenske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tekućine,masti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ulja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drugih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sastojaka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431"/>
        <a:ext cx="5026711" cy="1823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51418-96F3-4191-B4EC-4B91E06E36DA}">
      <dsp:nvSpPr>
        <dsp:cNvPr id="0" name=""/>
        <dsp:cNvSpPr/>
      </dsp:nvSpPr>
      <dsp:spPr>
        <a:xfrm>
          <a:off x="0" y="2968850"/>
          <a:ext cx="4953000" cy="184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vasno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dizano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lisnato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tijesto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mora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sadržavati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najmanje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15%masti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ulja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ukupnu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masu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svih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sastojaka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upotr</a:t>
          </a:r>
          <a:r>
            <a:rPr lang="hr-HR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ij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ebljenih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proizvodnji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68850"/>
        <a:ext cx="4953000" cy="1841936"/>
      </dsp:txXfrm>
    </dsp:sp>
    <dsp:sp modelId="{23FBC387-3AAA-4EA1-B78A-C82CCEE6B433}">
      <dsp:nvSpPr>
        <dsp:cNvPr id="0" name=""/>
        <dsp:cNvSpPr/>
      </dsp:nvSpPr>
      <dsp:spPr>
        <a:xfrm rot="10800000">
          <a:off x="0" y="802"/>
          <a:ext cx="4953000" cy="299567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vasno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dizano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lisnato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tijesto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proizvod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dobiven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od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brašna,vode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neke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druge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zamjenske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tekućine,masti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ulja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hr-HR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kvasca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drugih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tvari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za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vrenje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drugih</a:t>
          </a:r>
          <a:r>
            <a:rPr lang="en-US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sastoj</a:t>
          </a:r>
          <a:r>
            <a:rPr lang="en-US" sz="2500" b="1" i="0" kern="1200" dirty="0" err="1"/>
            <a:t>aka</a:t>
          </a:r>
          <a:r>
            <a:rPr lang="en-US" sz="2100" b="1" i="0" kern="1200" dirty="0"/>
            <a:t>.</a:t>
          </a:r>
          <a:endParaRPr lang="en-US" sz="2100" kern="1200" dirty="0"/>
        </a:p>
      </dsp:txBody>
      <dsp:txXfrm rot="10800000">
        <a:off x="0" y="802"/>
        <a:ext cx="4953000" cy="1946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D8647-2B69-40B2-9A1F-8DBED2A5D3D0}">
      <dsp:nvSpPr>
        <dsp:cNvPr id="0" name=""/>
        <dsp:cNvSpPr/>
      </dsp:nvSpPr>
      <dsp:spPr>
        <a:xfrm>
          <a:off x="-493935" y="13156"/>
          <a:ext cx="6663393" cy="15870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Razlikujemo</a:t>
          </a:r>
          <a:r>
            <a:rPr lang="en-US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dvije</a:t>
          </a:r>
          <a:r>
            <a:rPr lang="en-US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vrste</a:t>
          </a:r>
          <a:r>
            <a:rPr lang="en-US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</a:t>
          </a:r>
          <a:r>
            <a:rPr lang="hr-HR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tog </a:t>
          </a:r>
          <a:r>
            <a:rPr lang="en-US" sz="36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tijesta</a:t>
          </a:r>
          <a:r>
            <a:rPr lang="en-US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447452" y="59639"/>
        <a:ext cx="4643065" cy="1494077"/>
      </dsp:txXfrm>
    </dsp:sp>
    <dsp:sp modelId="{19A76EB5-5874-4AF2-8204-754877956703}">
      <dsp:nvSpPr>
        <dsp:cNvPr id="0" name=""/>
        <dsp:cNvSpPr/>
      </dsp:nvSpPr>
      <dsp:spPr>
        <a:xfrm>
          <a:off x="121557" y="1882250"/>
          <a:ext cx="6436903" cy="1613357"/>
        </a:xfrm>
        <a:prstGeom prst="roundRect">
          <a:avLst>
            <a:gd name="adj" fmla="val 10000"/>
          </a:avLst>
        </a:prstGeom>
        <a:solidFill>
          <a:schemeClr val="accent2">
            <a:hueOff val="-1012961"/>
            <a:satOff val="-7749"/>
            <a:lumOff val="-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KVASNO LISNATO TIJESTO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11" y="1929504"/>
        <a:ext cx="4588540" cy="1518849"/>
      </dsp:txXfrm>
    </dsp:sp>
    <dsp:sp modelId="{B23FACC0-486E-42A5-8261-ED99F151E7D9}">
      <dsp:nvSpPr>
        <dsp:cNvPr id="0" name=""/>
        <dsp:cNvSpPr/>
      </dsp:nvSpPr>
      <dsp:spPr>
        <a:xfrm>
          <a:off x="493939" y="3764501"/>
          <a:ext cx="6696635" cy="1613357"/>
        </a:xfrm>
        <a:prstGeom prst="roundRect">
          <a:avLst>
            <a:gd name="adj" fmla="val 10000"/>
          </a:avLst>
        </a:prstGeom>
        <a:solidFill>
          <a:schemeClr val="accent2">
            <a:hueOff val="-2025922"/>
            <a:satOff val="-15499"/>
            <a:lumOff val="-1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LISNATO TIJESTO BEZ KVASCA</a:t>
          </a:r>
          <a:endParaRPr lang="en-US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193" y="3811755"/>
        <a:ext cx="4777504" cy="1518849"/>
      </dsp:txXfrm>
    </dsp:sp>
    <dsp:sp modelId="{5453D7E7-4D0A-474E-897E-93FEB5285903}">
      <dsp:nvSpPr>
        <dsp:cNvPr id="0" name=""/>
        <dsp:cNvSpPr/>
      </dsp:nvSpPr>
      <dsp:spPr>
        <a:xfrm>
          <a:off x="4635150" y="1223462"/>
          <a:ext cx="1048682" cy="1048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71103" y="1223462"/>
        <a:ext cx="576776" cy="789133"/>
      </dsp:txXfrm>
    </dsp:sp>
    <dsp:sp modelId="{4BB50129-B205-4CE5-95DC-2F1DFAA54BEC}">
      <dsp:nvSpPr>
        <dsp:cNvPr id="0" name=""/>
        <dsp:cNvSpPr/>
      </dsp:nvSpPr>
      <dsp:spPr>
        <a:xfrm>
          <a:off x="5137398" y="3094957"/>
          <a:ext cx="1048682" cy="1048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238028"/>
            <a:satOff val="-10753"/>
            <a:lumOff val="-9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38028"/>
              <a:satOff val="-10753"/>
              <a:lumOff val="-9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73351" y="3094957"/>
        <a:ext cx="576776" cy="789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5F1DB-7D16-4FD6-A0D0-9271EAC0C2B9}">
      <dsp:nvSpPr>
        <dsp:cNvPr id="0" name=""/>
        <dsp:cNvSpPr/>
      </dsp:nvSpPr>
      <dsp:spPr>
        <a:xfrm>
          <a:off x="1676952" y="70238"/>
          <a:ext cx="2197713" cy="13153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francuski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1162" y="134448"/>
        <a:ext cx="2069293" cy="1186929"/>
      </dsp:txXfrm>
    </dsp:sp>
    <dsp:sp modelId="{C8EE475B-9C31-4F42-9EBB-99C3F03B372F}">
      <dsp:nvSpPr>
        <dsp:cNvPr id="0" name=""/>
        <dsp:cNvSpPr/>
      </dsp:nvSpPr>
      <dsp:spPr>
        <a:xfrm>
          <a:off x="1667436" y="1383851"/>
          <a:ext cx="2197713" cy="13153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njemačk</a:t>
          </a:r>
          <a:r>
            <a:rPr lang="en-US" sz="2800" b="1" kern="1200" dirty="0" err="1"/>
            <a:t>i</a:t>
          </a:r>
          <a:endParaRPr lang="en-US" sz="2800" kern="1200" dirty="0"/>
        </a:p>
      </dsp:txBody>
      <dsp:txXfrm>
        <a:off x="1731646" y="1448061"/>
        <a:ext cx="2069293" cy="1186929"/>
      </dsp:txXfrm>
    </dsp:sp>
    <dsp:sp modelId="{C1F726B4-EE71-41C6-8642-DFA896A3E70F}">
      <dsp:nvSpPr>
        <dsp:cNvPr id="0" name=""/>
        <dsp:cNvSpPr/>
      </dsp:nvSpPr>
      <dsp:spPr>
        <a:xfrm>
          <a:off x="1667436" y="2764968"/>
          <a:ext cx="2197713" cy="13153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danski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1646" y="2829178"/>
        <a:ext cx="2069293" cy="1186929"/>
      </dsp:txXfrm>
    </dsp:sp>
    <dsp:sp modelId="{A3B14EED-CB5D-487A-94DA-281EDC622F07}">
      <dsp:nvSpPr>
        <dsp:cNvPr id="0" name=""/>
        <dsp:cNvSpPr/>
      </dsp:nvSpPr>
      <dsp:spPr>
        <a:xfrm>
          <a:off x="1410259" y="4137588"/>
          <a:ext cx="2769888" cy="13153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nizozemski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4469" y="4201798"/>
        <a:ext cx="2641468" cy="1186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4EFE-6943-4451-8629-D92F37365183}">
      <dsp:nvSpPr>
        <dsp:cNvPr id="0" name=""/>
        <dsp:cNvSpPr/>
      </dsp:nvSpPr>
      <dsp:spPr>
        <a:xfrm>
          <a:off x="0" y="590"/>
          <a:ext cx="10855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3353B-33FE-476D-A02C-CD0D18D42325}">
      <dsp:nvSpPr>
        <dsp:cNvPr id="0" name=""/>
        <dsp:cNvSpPr/>
      </dsp:nvSpPr>
      <dsp:spPr>
        <a:xfrm>
          <a:off x="0" y="590"/>
          <a:ext cx="10855324" cy="96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u zdjelu za miješanje doziraju se sve sirovine osim margarina LT koji služi za </a:t>
          </a:r>
          <a:r>
            <a:rPr lang="hr-HR" sz="2300" kern="1200" dirty="0" err="1"/>
            <a:t>laminiranje</a:t>
          </a:r>
          <a:r>
            <a:rPr lang="hr-HR" sz="2300" kern="1200" dirty="0"/>
            <a:t> odnosno listanje</a:t>
          </a:r>
          <a:endParaRPr lang="en-US" sz="2300" kern="1200" dirty="0"/>
        </a:p>
      </dsp:txBody>
      <dsp:txXfrm>
        <a:off x="0" y="590"/>
        <a:ext cx="10855324" cy="967935"/>
      </dsp:txXfrm>
    </dsp:sp>
    <dsp:sp modelId="{E483DF29-A1E4-4723-B74A-4B459A67D87D}">
      <dsp:nvSpPr>
        <dsp:cNvPr id="0" name=""/>
        <dsp:cNvSpPr/>
      </dsp:nvSpPr>
      <dsp:spPr>
        <a:xfrm>
          <a:off x="0" y="968526"/>
          <a:ext cx="10855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91F5A-F653-4779-A092-D8B18F1AB1B5}">
      <dsp:nvSpPr>
        <dsp:cNvPr id="0" name=""/>
        <dsp:cNvSpPr/>
      </dsp:nvSpPr>
      <dsp:spPr>
        <a:xfrm>
          <a:off x="0" y="968526"/>
          <a:ext cx="10855324" cy="96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voda koja se dodaje mora biti hladna</a:t>
          </a:r>
          <a:endParaRPr lang="en-US" sz="2300" kern="1200"/>
        </a:p>
      </dsp:txBody>
      <dsp:txXfrm>
        <a:off x="0" y="968526"/>
        <a:ext cx="10855324" cy="967935"/>
      </dsp:txXfrm>
    </dsp:sp>
    <dsp:sp modelId="{28BC0822-DD06-4C94-AF1F-D005DCBC03EB}">
      <dsp:nvSpPr>
        <dsp:cNvPr id="0" name=""/>
        <dsp:cNvSpPr/>
      </dsp:nvSpPr>
      <dsp:spPr>
        <a:xfrm>
          <a:off x="0" y="1936461"/>
          <a:ext cx="10855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7C7E5-FF01-48D3-BD81-B1E8FA2EFD69}">
      <dsp:nvSpPr>
        <dsp:cNvPr id="0" name=""/>
        <dsp:cNvSpPr/>
      </dsp:nvSpPr>
      <dsp:spPr>
        <a:xfrm>
          <a:off x="0" y="1936461"/>
          <a:ext cx="10855324" cy="96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izrađeno tijesto se premazuje uljem, zamata u foliju i stavlja na odmaranje u hladnjak (45 min)</a:t>
          </a:r>
          <a:endParaRPr lang="en-US" sz="2300" kern="1200"/>
        </a:p>
      </dsp:txBody>
      <dsp:txXfrm>
        <a:off x="0" y="1936461"/>
        <a:ext cx="10855324" cy="967935"/>
      </dsp:txXfrm>
    </dsp:sp>
    <dsp:sp modelId="{A0FEAF93-14B4-4352-8328-EAD20117C94C}">
      <dsp:nvSpPr>
        <dsp:cNvPr id="0" name=""/>
        <dsp:cNvSpPr/>
      </dsp:nvSpPr>
      <dsp:spPr>
        <a:xfrm>
          <a:off x="0" y="2904397"/>
          <a:ext cx="10855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4B1B-65B4-4EE6-ABFB-A28D0D9B5460}">
      <dsp:nvSpPr>
        <dsp:cNvPr id="0" name=""/>
        <dsp:cNvSpPr/>
      </dsp:nvSpPr>
      <dsp:spPr>
        <a:xfrm>
          <a:off x="0" y="2904397"/>
          <a:ext cx="10855324" cy="96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nakon hlađenja tijesto se razvalja u četverokut 25x35 cm i na njega se nareže margarin LT  na tanke listiće (margarin ne smije biti ni premekan ni pretvrd)</a:t>
          </a:r>
          <a:endParaRPr lang="en-US" sz="2300" kern="1200"/>
        </a:p>
      </dsp:txBody>
      <dsp:txXfrm>
        <a:off x="0" y="2904397"/>
        <a:ext cx="10855324" cy="967935"/>
      </dsp:txXfrm>
    </dsp:sp>
    <dsp:sp modelId="{60D4E333-90DF-4A41-8413-9CCE9D518F9F}">
      <dsp:nvSpPr>
        <dsp:cNvPr id="0" name=""/>
        <dsp:cNvSpPr/>
      </dsp:nvSpPr>
      <dsp:spPr>
        <a:xfrm>
          <a:off x="0" y="3872332"/>
          <a:ext cx="10855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EF700-FEDD-4290-9679-D886DA6C1CEE}">
      <dsp:nvSpPr>
        <dsp:cNvPr id="0" name=""/>
        <dsp:cNvSpPr/>
      </dsp:nvSpPr>
      <dsp:spPr>
        <a:xfrm>
          <a:off x="0" y="3872332"/>
          <a:ext cx="10855324" cy="96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0" y="3872332"/>
        <a:ext cx="10855324" cy="967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3212B-F85A-4468-A840-477419DFC454}">
      <dsp:nvSpPr>
        <dsp:cNvPr id="0" name=""/>
        <dsp:cNvSpPr/>
      </dsp:nvSpPr>
      <dsp:spPr>
        <a:xfrm>
          <a:off x="0" y="1177687"/>
          <a:ext cx="10607675" cy="815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Kod prvog dvostrukog preklapanja ne preklopiti pravilno prema unutra, nego jednu stranu preklopiti ¼, a drugu ¾, tako da se nepravilnosti ne nalaze sa strane pa se mogu bolje izvaljati prema unutra.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77687"/>
        <a:ext cx="10607675" cy="815120"/>
      </dsp:txXfrm>
    </dsp:sp>
    <dsp:sp modelId="{EDAECC02-FCC0-4A25-AB91-4A824C6303C3}">
      <dsp:nvSpPr>
        <dsp:cNvPr id="0" name=""/>
        <dsp:cNvSpPr/>
      </dsp:nvSpPr>
      <dsp:spPr>
        <a:xfrm rot="10800000">
          <a:off x="0" y="761"/>
          <a:ext cx="10607675" cy="12492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u="sng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prvo dvostruko preklapanje </a:t>
          </a:r>
          <a:r>
            <a:rPr lang="hr-H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dobiju se četiri sloja tijesto -  masnoća jer se tijesto 2 puta preklopi na polovicu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761"/>
        <a:ext cx="10607675" cy="811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96213-8DBF-43D2-8AAB-53F3910FE9F5}">
      <dsp:nvSpPr>
        <dsp:cNvPr id="0" name=""/>
        <dsp:cNvSpPr/>
      </dsp:nvSpPr>
      <dsp:spPr>
        <a:xfrm>
          <a:off x="0" y="10423"/>
          <a:ext cx="6582690" cy="941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traku </a:t>
          </a:r>
          <a:r>
            <a:rPr lang="hr-HR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laminatora</a:t>
          </a:r>
          <a:r>
            <a:rPr lang="hr-H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stavlja se osnovno tijesto i valjcima rastanjuje na odgovarajuću debljinu (oko 2 cm) stupnjevitim pomicanjem ručice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59" y="56382"/>
        <a:ext cx="6490772" cy="849566"/>
      </dsp:txXfrm>
    </dsp:sp>
    <dsp:sp modelId="{55BFA7E2-1AE4-4868-8410-3A045C323BB3}">
      <dsp:nvSpPr>
        <dsp:cNvPr id="0" name=""/>
        <dsp:cNvSpPr/>
      </dsp:nvSpPr>
      <dsp:spPr>
        <a:xfrm>
          <a:off x="0" y="954945"/>
          <a:ext cx="6582690" cy="941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trake se kreču u oba smjera, a mogu se pokretati ručno ili nožno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59" y="1000904"/>
        <a:ext cx="6490772" cy="849566"/>
      </dsp:txXfrm>
    </dsp:sp>
    <dsp:sp modelId="{987770DE-4FA2-4496-9C7B-B002A878FA95}">
      <dsp:nvSpPr>
        <dsp:cNvPr id="0" name=""/>
        <dsp:cNvSpPr/>
      </dsp:nvSpPr>
      <dsp:spPr>
        <a:xfrm>
          <a:off x="0" y="1908017"/>
          <a:ext cx="6582690" cy="941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pritiskom na nožnu papučicu trake se pokreće lijevo-desno, a time se pomiče i tijesto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59" y="1953976"/>
        <a:ext cx="6490772" cy="849566"/>
      </dsp:txXfrm>
    </dsp:sp>
    <dsp:sp modelId="{2D920663-5B3A-46CD-9ED8-A472D3B81B52}">
      <dsp:nvSpPr>
        <dsp:cNvPr id="0" name=""/>
        <dsp:cNvSpPr/>
      </dsp:nvSpPr>
      <dsp:spPr>
        <a:xfrm>
          <a:off x="0" y="2861089"/>
          <a:ext cx="6582690" cy="941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rastanjeno tijesto stavlja se masnoća i potpuno prekriva tijesto sa svih strana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59" y="2907048"/>
        <a:ext cx="6490772" cy="849566"/>
      </dsp:txXfrm>
    </dsp:sp>
    <dsp:sp modelId="{004CDBDD-FD15-40B3-8D20-C6F662603280}">
      <dsp:nvSpPr>
        <dsp:cNvPr id="0" name=""/>
        <dsp:cNvSpPr/>
      </dsp:nvSpPr>
      <dsp:spPr>
        <a:xfrm>
          <a:off x="0" y="3816034"/>
          <a:ext cx="6582690" cy="941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izrada lisnatog tijesta provodi se naizmjeničnim preklapanjem, rastanjivanjem i odmaranjem tijesta u hladnjaku 10-15 minuta 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59" y="3861993"/>
        <a:ext cx="6490772" cy="849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097A-D576-4D30-BC5C-9A311C3E6809}" type="datetimeFigureOut">
              <a:rPr lang="hr-HR" smtClean="0"/>
              <a:t>24.3.2023.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10949-081B-4F73-AD55-33B773FCF3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61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10949-081B-4F73-AD55-33B773FCF370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575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0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06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4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2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0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8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3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1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893" r:id="rId6"/>
    <p:sldLayoutId id="2147483889" r:id="rId7"/>
    <p:sldLayoutId id="2147483890" r:id="rId8"/>
    <p:sldLayoutId id="2147483891" r:id="rId9"/>
    <p:sldLayoutId id="2147483892" r:id="rId10"/>
    <p:sldLayoutId id="21474838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7.xml"/><Relationship Id="rId2" Type="http://schemas.openxmlformats.org/officeDocument/2006/relationships/hyperlink" Target="https://www.google.hr/url?sa=i&amp;rct=j&amp;q=&amp;esrc=s&amp;source=images&amp;cd=&amp;cad=rja&amp;uact=8&amp;ved=0ahUKEwjYvuWDv6DQAhXJiRoKHdv7Dh4QjRwIBw&amp;url=http://pekarski-servis.hr/hr/Katalog-proizvoda/Laminatori/SF-500-N-L&amp;bvm=bv.138169073,d.d2s&amp;psig=AFQjCNHrYHpKccy1SvAfBMSEuAtU5S9plw&amp;ust=1478946435514542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hr/url?sa=i&amp;rct=j&amp;q=&amp;esrc=s&amp;source=images&amp;cd=&amp;cad=rja&amp;uact=8&amp;ved=0ahUKEwizzviawqDQAhVSahoKHToPAAwQjRwIBw&amp;url=http://www.ledo.hr/hr/proizvodi/logisticki-podaci/tijesta/ugostiteljsko/pogacice-sa-sirom-70g-ug-kom&amp;bvm=bv.138169073,d.d2s&amp;psig=AFQjCNEZoeAmmFuIZmy6box14AKNnlxeEA&amp;ust=147894730781808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hr/url?sa=i&amp;rct=j&amp;q=&amp;esrc=s&amp;source=images&amp;cd=&amp;cad=rja&amp;uact=8&amp;ved=0ahUKEwiG_IztwqDQAhXE2hoKHbprDgsQjRwIBw&amp;url=http://finirecepti.net.hr/priprema/trokutici-od-lisnatog-tijesta-punjeni-spinatom-i-mozzarellom/&amp;bvm=bv.138169073,d.d2s&amp;psig=AFQjCNG4hmXIJszc7lh3wfSe2tEExd-tVA&amp;ust=147894742928349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hr/url?sa=i&amp;rct=j&amp;q=&amp;esrc=s&amp;source=images&amp;cd=&amp;cad=rja&amp;uact=8&amp;ved=0ahUKEwi598vixKDQAhVDfxoKHYovD2AQjRwIBw&amp;url=http://newyork.seriouseats.com/2010/10/the-best-croissant-in-new-york-city-best-croissants-in-nyc-manhattan-brooklyn-queens-ceci-cela-petrossian-payard.html&amp;bvm=bv.138169073,d.d2s&amp;psig=AFQjCNGMF6YNhmy8zUAQL-EwzszDpx5ArQ&amp;ust=147894799477687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google.hr/url?sa=i&amp;rct=j&amp;q=&amp;esrc=s&amp;source=images&amp;cd=&amp;cad=rja&amp;uact=8&amp;ved=0ahUKEwiTkuOevqDQAhUCtBoKHXVRAEcQjRwIBw&amp;url=http://www.coolinarika.com/recept/848571/?view=desktop&amp;bvm=bv.138169073,d.d2s&amp;psig=AFQjCNFoJdJfS3FAUAJONMcTVRgAiL0Q3A&amp;ust=1478946230377510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mIVzTlyF80?list=TLPQMjQwMzIwMjNHoirkO2HZjw" TargetMode="External"/><Relationship Id="rId2" Type="http://schemas.openxmlformats.org/officeDocument/2006/relationships/hyperlink" Target="https://www.google.com/search?q=youtube+-+kako+se+radi+lisnato+tijesto&amp;rlz=1C1GCEA_enHR939HR939&amp;oq=&amp;aqs=chrome.0.35i39i362l8.529262910j0j15&amp;sourceid=chrome&amp;ie=UTF-8#fpstate=ive&amp;vld=cid:9b6deafd,vid:DmIVzTlyF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anOM9k_mxs" TargetMode="External"/><Relationship Id="rId4" Type="http://schemas.openxmlformats.org/officeDocument/2006/relationships/hyperlink" Target="https://youtu.be/BAa-lyIqDw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2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3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4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5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6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045" y="1836317"/>
            <a:ext cx="7147449" cy="236397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cap="all" spc="200" dirty="0">
                <a:latin typeface="Neue Haas Grotesk Text Pro (tijelo)"/>
                <a:cs typeface="Times New Roman" panose="02020603050405020304" pitchFamily="18" charset="0"/>
              </a:rPr>
              <a:t>1</a:t>
            </a:r>
            <a:r>
              <a:rPr lang="hr-HR" sz="2700" cap="all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Zanimanje : PEKAR</a:t>
            </a:r>
            <a:br>
              <a:rPr lang="hr-HR" sz="2700" cap="all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cap="all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Nastavni predmet: PROIZVODNI PROCESI U PEKARSTVU II </a:t>
            </a:r>
            <a:br>
              <a:rPr lang="hr-HR" sz="2700" cap="all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cap="all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Razred: 3P</a:t>
            </a:r>
            <a:br>
              <a:rPr lang="hr-HR" sz="2700" cap="all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cap="all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Naziv nastavne jedinice: Lisnato i kvasno lisnato tijesto</a:t>
            </a:r>
            <a:br>
              <a:rPr lang="hr-HR" sz="2700" cap="all" spc="200" dirty="0">
                <a:latin typeface="Neue Haas Grotesk Text Pro (tijelo)"/>
                <a:cs typeface="Times New Roman" panose="02020603050405020304" pitchFamily="18" charset="0"/>
              </a:rPr>
            </a:br>
            <a:br>
              <a:rPr lang="hr-HR" sz="2000" cap="all" spc="200" dirty="0">
                <a:latin typeface="Neue Haas Grotesk Text Pro (tijelo)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574" y="4677439"/>
            <a:ext cx="7303092" cy="1475177"/>
          </a:xfrm>
        </p:spPr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Pripremila Sanja Banfić- Kontrec ,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dipl.ing.prof.savjetnik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isnate pogačice sa sirom | VelikaKuhinja.com">
            <a:extLst>
              <a:ext uri="{FF2B5EF4-FFF2-40B4-BE49-F238E27FC236}">
                <a16:creationId xmlns:a16="http://schemas.microsoft.com/office/drawing/2014/main" id="{5B052831-48EF-42FE-B87B-04234BEFF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r="-1" b="19353"/>
          <a:stretch/>
        </p:blipFill>
        <p:spPr bwMode="auto">
          <a:xfrm>
            <a:off x="653260" y="486383"/>
            <a:ext cx="3780952" cy="2826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493BDE5-3D45-4CA7-8C05-F6D57C8F5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r="4370" b="13"/>
          <a:stretch/>
        </p:blipFill>
        <p:spPr bwMode="auto">
          <a:xfrm>
            <a:off x="651489" y="3545072"/>
            <a:ext cx="3793420" cy="2826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2CC93-D44C-4D6B-B388-1607C55B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05" y="658175"/>
            <a:ext cx="9836150" cy="1268984"/>
          </a:xfrm>
        </p:spPr>
        <p:txBody>
          <a:bodyPr>
            <a:normAutofit/>
          </a:bodyPr>
          <a:lstStyle/>
          <a:p>
            <a:r>
              <a:rPr lang="hr-HR" u="sng" dirty="0">
                <a:solidFill>
                  <a:srgbClr val="FF0000"/>
                </a:solidFill>
              </a:rPr>
              <a:t>ZAMJES OSNOVNOG TIJESTA </a:t>
            </a:r>
          </a:p>
        </p:txBody>
      </p:sp>
      <p:graphicFrame>
        <p:nvGraphicFramePr>
          <p:cNvPr id="19" name="Rezervirano mjesto sadržaja 2">
            <a:extLst>
              <a:ext uri="{FF2B5EF4-FFF2-40B4-BE49-F238E27FC236}">
                <a16:creationId xmlns:a16="http://schemas.microsoft.com/office/drawing/2014/main" id="{4B1F4EE3-B573-6605-D303-8E2D568EB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13309"/>
              </p:ext>
            </p:extLst>
          </p:nvPr>
        </p:nvGraphicFramePr>
        <p:xfrm>
          <a:off x="382756" y="1927159"/>
          <a:ext cx="10855325" cy="48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1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5FC00A-BE01-4BDA-8D54-13866672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528117"/>
            <a:ext cx="9264650" cy="75311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hr-HR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RASTANJENO TIJESTO SE PREKLAPA NA SLJEDEĆI NAČIN:</a:t>
            </a:r>
            <a:b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AF5AAE-23B8-4081-8AA3-845BE2DA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1281227"/>
            <a:ext cx="7335835" cy="3601212"/>
          </a:xfrm>
        </p:spPr>
        <p:txBody>
          <a:bodyPr/>
          <a:lstStyle/>
          <a:p>
            <a:r>
              <a:rPr lang="hr-H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jednostavno preklapanje 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dobiju se tri sloja tijesto – masnoća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lisnato 18">
            <a:extLst>
              <a:ext uri="{FF2B5EF4-FFF2-40B4-BE49-F238E27FC236}">
                <a16:creationId xmlns:a16="http://schemas.microsoft.com/office/drawing/2014/main" id="{ABC928CC-C06C-4267-88B7-D62E4D0496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15312"/>
            <a:ext cx="6058508" cy="375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C763E855-E26F-4121-926B-E83E301D22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91" y="2215312"/>
            <a:ext cx="4890173" cy="367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id="{E5E82890-FE24-4477-B988-C455B15AEE08}"/>
              </a:ext>
            </a:extLst>
          </p:cNvPr>
          <p:cNvSpPr txBox="1"/>
          <p:nvPr/>
        </p:nvSpPr>
        <p:spPr>
          <a:xfrm>
            <a:off x="7142428" y="5784258"/>
            <a:ext cx="4605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JEDNOSTAVNO PREKLAPANJE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13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1C1CA-04E7-4A5A-B97E-FB917F58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02209"/>
            <a:ext cx="10607675" cy="1268331"/>
          </a:xfrm>
        </p:spPr>
        <p:txBody>
          <a:bodyPr>
            <a:noAutofit/>
          </a:bodyPr>
          <a:lstStyle/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Nakon preklapanja tijesto se zaokrene za 90° kako bi se promijenio smjer valjanja i stavlja se u hladnjak na hlađenje  (20  min).</a:t>
            </a:r>
            <a:b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u="dbl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hr-HR" sz="2400" u="db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akon hlađenja provodi se :</a:t>
            </a:r>
            <a:b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400" dirty="0"/>
          </a:p>
        </p:txBody>
      </p:sp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3C2871A-4943-0D63-5FDC-C156A72B5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830949"/>
              </p:ext>
            </p:extLst>
          </p:nvPr>
        </p:nvGraphicFramePr>
        <p:xfrm>
          <a:off x="679450" y="1851532"/>
          <a:ext cx="10607675" cy="205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 descr="lisnato 10">
            <a:extLst>
              <a:ext uri="{FF2B5EF4-FFF2-40B4-BE49-F238E27FC236}">
                <a16:creationId xmlns:a16="http://schemas.microsoft.com/office/drawing/2014/main" id="{8348D753-3C49-4BB8-BEFE-207944BD5A5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31" y="3905250"/>
            <a:ext cx="7070505" cy="26457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00D3968-C5F0-4E39-8A02-6555287F2F75}"/>
              </a:ext>
            </a:extLst>
          </p:cNvPr>
          <p:cNvSpPr txBox="1"/>
          <p:nvPr/>
        </p:nvSpPr>
        <p:spPr>
          <a:xfrm>
            <a:off x="3934433" y="636637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PRVO DVOSTRUKO PREKLAPANJE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9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CF733C-EDC5-489A-931E-EC64E605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407525" cy="1268984"/>
          </a:xfrm>
        </p:spPr>
        <p:txBody>
          <a:bodyPr>
            <a:noAutofit/>
          </a:bodyPr>
          <a:lstStyle/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Nakon prvog dvostrukog preklapanja slijedi faza opuštanja u hladnjaku (20 min).</a:t>
            </a:r>
            <a:b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atim slijedi drugo dvostruko preklapanje</a:t>
            </a:r>
            <a:r>
              <a:rPr lang="hr-H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hr-HR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400" u="sng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371CB1A-8EE6-44B2-ACE7-177DF00CAC1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4462" r="3562" b="5796"/>
          <a:stretch/>
        </p:blipFill>
        <p:spPr bwMode="auto">
          <a:xfrm>
            <a:off x="3078872" y="2039874"/>
            <a:ext cx="6979527" cy="4042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7296E00-AD39-4A2F-88A2-C2936EBC287B}"/>
              </a:ext>
            </a:extLst>
          </p:cNvPr>
          <p:cNvSpPr txBox="1"/>
          <p:nvPr/>
        </p:nvSpPr>
        <p:spPr>
          <a:xfrm>
            <a:off x="3547353" y="6082393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DVOSTRUKO PREKLAPANJE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6" name="Rectangle 205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7" name="Group 2058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098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9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0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1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05160C9-2401-C669-B70D-FD297AF2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355" y="704214"/>
            <a:ext cx="5112436" cy="5344111"/>
          </a:xfrm>
        </p:spPr>
        <p:txBody>
          <a:bodyPr>
            <a:noAutofit/>
          </a:bodyPr>
          <a:lstStyle/>
          <a:p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nakon preklapanja tijesto se zaokrene za 90° kako bi se promijenio smjer valjanja i stavlja se u hladnjak na hlađenje  (20  min).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nakon odmaranja u hladnjaku slijedi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treće dvostruko preklapanje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ponovno se okreće za 90˚ i stavlja u hladnjak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 min .</a:t>
            </a:r>
          </a:p>
          <a:p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taj se način dobiju tanki slojevi tijesta.</a:t>
            </a:r>
            <a:b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2050" name="Picture 2" descr="srednji srozati se foto kako se pravi lisnato tijesto recept -  kyliesbeautique.com">
            <a:extLst>
              <a:ext uri="{FF2B5EF4-FFF2-40B4-BE49-F238E27FC236}">
                <a16:creationId xmlns:a16="http://schemas.microsoft.com/office/drawing/2014/main" id="{60A21531-1D53-48A5-98B3-EA62C229B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b="23039"/>
          <a:stretch/>
        </p:blipFill>
        <p:spPr bwMode="auto">
          <a:xfrm>
            <a:off x="20" y="1"/>
            <a:ext cx="69271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02" name="Straight Connector 2064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7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B2FD49-7CA2-492C-BC21-898CFD3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u="dash" dirty="0">
                <a:solidFill>
                  <a:srgbClr val="FF0000"/>
                </a:solidFill>
                <a:effectLst/>
                <a:uFill>
                  <a:solidFill>
                    <a:srgbClr val="2E74B5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PRIPREMA MASNOĆE</a:t>
            </a:r>
            <a:b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ED5035-64DB-4070-93F6-64D26D3873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276352"/>
            <a:ext cx="5018677" cy="4686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r-HR" altLang="sr-Latn-R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masnoće se pripremaju miješanjem s manjom količinom brašna i oblikovanjem ploče u obliku četverokuta debljine 2 – 2,5 cm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r-HR" altLang="sr-Latn-R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pripremljena se masnoća odlaže se u hladnjak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hr-HR" altLang="sr-Latn-R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hr-HR" altLang="sr-Latn-R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praksi se koristi margarin odgovarajuće tvrdoće (ni </a:t>
            </a:r>
            <a:r>
              <a:rPr kumimoji="0" lang="hr-HR" altLang="sr-Latn-R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premekan</a:t>
            </a:r>
            <a:r>
              <a:rPr kumimoji="0" lang="hr-HR" altLang="sr-Latn-R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 pretvrd)</a:t>
            </a:r>
            <a:endParaRPr kumimoji="0" lang="hr-HR" altLang="sr-Latn-RS" sz="28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95" name="Straight Connector 3094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7" name="Group 3096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4" name="Oval 3103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7" name="Picture 5" descr="Pekarski proizvodi na osnovi lisnatog tijesta">
            <a:extLst>
              <a:ext uri="{FF2B5EF4-FFF2-40B4-BE49-F238E27FC236}">
                <a16:creationId xmlns:a16="http://schemas.microsoft.com/office/drawing/2014/main" id="{838CC270-9734-4032-B80D-552232989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" b="2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EE08E5-FB85-45D1-955E-0DB22D31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49" y="280071"/>
            <a:ext cx="10807700" cy="1268984"/>
          </a:xfrm>
        </p:spPr>
        <p:txBody>
          <a:bodyPr>
            <a:normAutofit/>
          </a:bodyPr>
          <a:lstStyle/>
          <a:p>
            <a:pPr algn="ctr"/>
            <a:r>
              <a:rPr lang="hr-HR" sz="3600" b="1" u="dash" dirty="0">
                <a:solidFill>
                  <a:srgbClr val="FF0000"/>
                </a:solidFill>
                <a:effectLst/>
                <a:uFill>
                  <a:solidFill>
                    <a:srgbClr val="2E74B5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RASTANJIVANJE I PREKLAPANJE TIJESTA S MASNOĆOM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9545E3-7CD6-4B4C-9B7A-0E96D287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4755"/>
            <a:ext cx="7335835" cy="3601212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Obrada lisnatoga tijesta uglavnom se provodi strojno, pomoću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laminatora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Slikovni rezultat za laminator za lisnato tijesto">
            <a:hlinkClick r:id="rId2" tgtFrame="&quot;_blank&quot;"/>
            <a:extLst>
              <a:ext uri="{FF2B5EF4-FFF2-40B4-BE49-F238E27FC236}">
                <a16:creationId xmlns:a16="http://schemas.microsoft.com/office/drawing/2014/main" id="{B946A1C6-C1F3-4134-9150-FFF7BB34E6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" y="2703739"/>
            <a:ext cx="5573948" cy="39399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ekstniOkvir 5">
            <a:extLst>
              <a:ext uri="{FF2B5EF4-FFF2-40B4-BE49-F238E27FC236}">
                <a16:creationId xmlns:a16="http://schemas.microsoft.com/office/drawing/2014/main" id="{033F1780-D8D3-4ECB-0F86-1B022CBCD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135253"/>
              </p:ext>
            </p:extLst>
          </p:nvPr>
        </p:nvGraphicFramePr>
        <p:xfrm>
          <a:off x="5576159" y="2029960"/>
          <a:ext cx="6582690" cy="475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99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113C4F1-4B69-4964-8397-CC2B7461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173" y="406581"/>
            <a:ext cx="6400999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 b="1" u="dash" dirty="0">
                <a:solidFill>
                  <a:srgbClr val="FF0000"/>
                </a:solidFill>
                <a:effectLst/>
                <a:uFill>
                  <a:solidFill>
                    <a:srgbClr val="2E74B5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LISTANJE LISNATOG TIJESTA</a:t>
            </a:r>
            <a:br>
              <a:rPr lang="hr-HR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31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864306-0D02-4FCC-AD28-E8373D3B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960" y="1058052"/>
            <a:ext cx="6600350" cy="56980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kod lisnatih i lisnatih dizanih tijesta  slojevi tijesta su odvojeni tankim slojevima masnoće , a pečenjem na najmanje 200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dolazi do isparavanja vode iz tijesta u vodenu paru , uslijed čega se slojevi tijesta raslojavaju što uvećava volumen.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masnoća za vučenje kod nepečenog lisnatog tijesta ima ponajprije ulogu razdvajanja slojeva tijesta da se oni ne bi lijepili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vrijeme procesa pečenja masnoća se otapa i prodire u slojeve tijesta i tako sprječava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difundiranje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vodene pare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mjehurići vodene pare se ujedinjuju duž slojeva masnoće i tako razdvajaju i podižu pojedine slojeve tijesta , u slučaju da oni nisu slijepljeni </a:t>
            </a:r>
          </a:p>
          <a:p>
            <a:pPr>
              <a:lnSpc>
                <a:spcPct val="90000"/>
              </a:lnSpc>
            </a:pPr>
            <a:endParaRPr lang="hr-HR" sz="17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B2D2B51-4EFC-41A7-BB63-F9B806B87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84" r="19483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Lisnato tijesto-po školski :) - Coolinarika">
            <a:extLst>
              <a:ext uri="{FF2B5EF4-FFF2-40B4-BE49-F238E27FC236}">
                <a16:creationId xmlns:a16="http://schemas.microsoft.com/office/drawing/2014/main" id="{481AAECE-A732-4889-9B4D-F8EB12407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9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2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67DECF-0FA4-4FA6-A08F-22A0D674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82" y="424104"/>
            <a:ext cx="4466329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u="dash" dirty="0">
                <a:solidFill>
                  <a:srgbClr val="FF0000"/>
                </a:solidFill>
                <a:effectLst/>
                <a:uFill>
                  <a:solidFill>
                    <a:srgbClr val="2E74B5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LISNATO  TIJESTO BEZ KVASCA</a:t>
            </a:r>
            <a:b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DC1DC7-1CE6-49B6-9E15-C12DDB8A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84" y="1693088"/>
            <a:ext cx="4561326" cy="45326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takvo se tijesto izrađuje na isti način kao kvasno lisnato tijesto uz povećanje udjela masnoće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kvasno lisnato tijesto omjer brašna i masnoće obično je 3:1  ili 4:1 dok je pri izradi lisnatog tijesta bez kvasca taj omjer najčešće 1:1    </a:t>
            </a:r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5140" name="Straight Connector 512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Lisnato testo - detaljan recept korak po korak - Milin kuvar">
            <a:extLst>
              <a:ext uri="{FF2B5EF4-FFF2-40B4-BE49-F238E27FC236}">
                <a16:creationId xmlns:a16="http://schemas.microsoft.com/office/drawing/2014/main" id="{C370B814-405B-4619-A323-3382CEC7E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1" b="20533"/>
          <a:stretch/>
        </p:blipFill>
        <p:spPr bwMode="auto">
          <a:xfrm>
            <a:off x="5264837" y="0"/>
            <a:ext cx="69271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41" name="Group 5130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5142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3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4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4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6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7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8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60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058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0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1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422F969-9E92-4730-ACC7-58FA9B03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098" y="256963"/>
            <a:ext cx="5038928" cy="12689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3200" b="1" u="dbl" dirty="0">
                <a:solidFill>
                  <a:srgbClr val="FF0000"/>
                </a:solidFill>
                <a:effectLst/>
                <a:uFill>
                  <a:solidFill>
                    <a:srgbClr val="F4B08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IZRADA PROIZVODA OD LISNATOGA TIJESTA</a:t>
            </a:r>
            <a:br>
              <a:rPr lang="hr-HR" sz="32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21D831-BC0F-4663-ACA8-92F0AA99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084" y="1371724"/>
            <a:ext cx="4860848" cy="54084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proizvodi od lisnatoga tijesta mogu se oblikovati ručno ili strojno (na liniji za lisnata tijesta 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rastanjeno se tijesto  najprije  reže uzdužno a potom poprječno nožem za lisnato tijesto 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svaki pojedini  kvadratić tijesta dijagonalno se podijeli na dva dijela.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pojedinačne komade tijesta stavlja se nadjev: sir ,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čokolada,voće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prerađevine (višnje, marelica, jabuke), mesne prerađevine (šunka, salama, hrenovke, mljeveno meso).... </a:t>
            </a:r>
          </a:p>
          <a:p>
            <a:pPr marL="0" indent="0">
              <a:lnSpc>
                <a:spcPct val="90000"/>
              </a:lnSpc>
              <a:buNone/>
            </a:pPr>
            <a:endParaRPr lang="hr-HR" sz="1700" dirty="0"/>
          </a:p>
        </p:txBody>
      </p:sp>
      <p:pic>
        <p:nvPicPr>
          <p:cNvPr id="2050" name="Picture 2" descr="Proizvodnja proizvoda iz lisnatog tijesta – TIM ZIP">
            <a:extLst>
              <a:ext uri="{FF2B5EF4-FFF2-40B4-BE49-F238E27FC236}">
                <a16:creationId xmlns:a16="http://schemas.microsoft.com/office/drawing/2014/main" id="{1899CA8A-ECEB-4A2F-AD1A-536CBD031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5" b="-1"/>
          <a:stretch/>
        </p:blipFill>
        <p:spPr bwMode="auto">
          <a:xfrm>
            <a:off x="20" y="1"/>
            <a:ext cx="69271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65212-0E02-AC3C-40EB-BE7CA7DE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27" y="369320"/>
            <a:ext cx="4133560" cy="126898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LISNATO TIJESTO</a:t>
            </a:r>
            <a:br>
              <a:rPr lang="en-US" dirty="0"/>
            </a:br>
            <a:r>
              <a:rPr lang="en-US" dirty="0"/>
              <a:t> 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2" descr="A picture containing food, cheese, wooden, butter&#10;&#10;Description automatically generated">
            <a:extLst>
              <a:ext uri="{FF2B5EF4-FFF2-40B4-BE49-F238E27FC236}">
                <a16:creationId xmlns:a16="http://schemas.microsoft.com/office/drawing/2014/main" id="{6C9B7785-8274-366F-C652-A5D88FE85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2" r="707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D9663819-9F38-3B54-7220-F3151F99B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936627"/>
              </p:ext>
            </p:extLst>
          </p:nvPr>
        </p:nvGraphicFramePr>
        <p:xfrm>
          <a:off x="238125" y="1070045"/>
          <a:ext cx="5026711" cy="50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5247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6E8DCA-E94E-466F-8D11-33FF2DD9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710120"/>
            <a:ext cx="5892800" cy="55192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roizvodi od lisnatoga tijesta mogu biti različitog oblika :roščića, trokutića, prutića, brodića, pužića, školjki i dr</a:t>
            </a:r>
            <a:r>
              <a:rPr lang="hr-H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ugo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zrađuju se s nadjevom i bez nadjeva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kore za krempite i šampite izrađuju se od beskvasnoga lisnatoga tijesta i oblikuju u četvrtasti oblik, a za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šaumrole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pomoću šupljih kalupa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blikovani tjesteni komadi podvrgavaju se završnoj fermentaciji, a potom peku.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Glavne vrste testa i njihove karakteristike. Vrste i metode pripreme testa">
            <a:extLst>
              <a:ext uri="{FF2B5EF4-FFF2-40B4-BE49-F238E27FC236}">
                <a16:creationId xmlns:a16="http://schemas.microsoft.com/office/drawing/2014/main" id="{FCCB6594-DE7B-4002-B0FC-6076CEBF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31" y="351885"/>
            <a:ext cx="5729831" cy="3223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Šaumrole, tuljci, rolice - Coolinarika">
            <a:extLst>
              <a:ext uri="{FF2B5EF4-FFF2-40B4-BE49-F238E27FC236}">
                <a16:creationId xmlns:a16="http://schemas.microsoft.com/office/drawing/2014/main" id="{6308984B-6B0E-4C82-B292-CD7FE54DA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0354" b="9167"/>
          <a:stretch/>
        </p:blipFill>
        <p:spPr bwMode="auto">
          <a:xfrm>
            <a:off x="6536987" y="3532695"/>
            <a:ext cx="4737370" cy="29005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CCE9F8-927A-76EC-954E-BB91BFD3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80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POGAČICE</a:t>
            </a:r>
            <a:b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9CDA-5457-4F0D-D063-BC3BA339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279" y="1743079"/>
            <a:ext cx="4555845" cy="481011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ogačice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punjeni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sirom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kvadratna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okrugla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blikuju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uzdužni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poprječnim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djeljenjem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rastanjena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tijesta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lika 11" descr="Slikovni rezultat za pogačice od lisnatog tijesta sa sirom">
            <a:hlinkClick r:id="rId2" tgtFrame="&quot;_blank&quot;"/>
            <a:extLst>
              <a:ext uri="{FF2B5EF4-FFF2-40B4-BE49-F238E27FC236}">
                <a16:creationId xmlns:a16="http://schemas.microsoft.com/office/drawing/2014/main" id="{AFDFAE6E-44EE-45BF-BAD6-F7C274818A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/>
          <a:stretch/>
        </p:blipFill>
        <p:spPr bwMode="auto">
          <a:xfrm>
            <a:off x="20" y="1"/>
            <a:ext cx="6927143" cy="68579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1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86E07-4641-176B-1AFC-22D671BA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TROKUTIĆI: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7C46-8FE0-5B57-4DBA-77719C91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6" y="1751460"/>
            <a:ext cx="4317999" cy="458266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ovakvi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nadjeveni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slatkim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slanim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nadjevom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zrađuju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od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četvorina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nanosi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nadjev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dijagonalno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preklopi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dobije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trokuta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6" name="Slika 15" descr="Slikovni rezultat za trokutići od lisnatog tijesta sa sirom">
            <a:hlinkClick r:id="rId2" tgtFrame="&quot;_blank&quot;"/>
            <a:extLst>
              <a:ext uri="{FF2B5EF4-FFF2-40B4-BE49-F238E27FC236}">
                <a16:creationId xmlns:a16="http://schemas.microsoft.com/office/drawing/2014/main" id="{2CFF9DA0-024A-45CD-9C67-E74F16F6D6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r="833" b="13889"/>
          <a:stretch/>
        </p:blipFill>
        <p:spPr bwMode="auto">
          <a:xfrm>
            <a:off x="4698710" y="281449"/>
            <a:ext cx="7506455" cy="6284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23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29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2" name="Rectangle 30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3066D-BD60-BB9B-CB5D-8B4B535E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1" y="-87369"/>
            <a:ext cx="4541446" cy="1011497"/>
          </a:xfrm>
        </p:spPr>
        <p:txBody>
          <a:bodyPr anchor="b"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PUŽIĆI: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967D-7757-3755-0FD7-1D277FC5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203" y="4491299"/>
            <a:ext cx="9097264" cy="2019505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užići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slatki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lisnati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punjeni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oraha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blikuju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spiralnim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uvijanjem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tijesta,čime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postiže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izgled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puževe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kućice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spečeni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posipaju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šećerom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prahu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700" b="1" dirty="0"/>
          </a:p>
        </p:txBody>
      </p:sp>
      <p:pic>
        <p:nvPicPr>
          <p:cNvPr id="3076" name="Picture 4" descr="La cuisine creative: Pužići sa makom">
            <a:extLst>
              <a:ext uri="{FF2B5EF4-FFF2-40B4-BE49-F238E27FC236}">
                <a16:creationId xmlns:a16="http://schemas.microsoft.com/office/drawing/2014/main" id="{8E47404B-7329-472C-AACF-59229F55A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18996"/>
          <a:stretch/>
        </p:blipFill>
        <p:spPr bwMode="auto">
          <a:xfrm>
            <a:off x="651512" y="924128"/>
            <a:ext cx="10885620" cy="3275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3" name="Group 3093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104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5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6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7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108" name="Straight Connector 3099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0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8" name="Group 4117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119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0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1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2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4501BA-6EFF-FE87-BD1A-D18BB45C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80" y="770890"/>
            <a:ext cx="4133560" cy="126898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PRUTIĆI: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C59C-1A1E-741F-E29E-3B5C3FD0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280" y="1934412"/>
            <a:ext cx="4133560" cy="38268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rutići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lisnati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dobiveni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dijeljenjem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tijesta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traka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dozgo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posipaju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sezamom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Ako volite lisnato pecivo, onda je ovo pravi recept za Vas - Brzi puter  stapici CooKing Recepti - YouTube">
            <a:extLst>
              <a:ext uri="{FF2B5EF4-FFF2-40B4-BE49-F238E27FC236}">
                <a16:creationId xmlns:a16="http://schemas.microsoft.com/office/drawing/2014/main" id="{2FBE6B16-0029-4EE6-AB28-D4DFDB66D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r="18273"/>
          <a:stretch/>
        </p:blipFill>
        <p:spPr bwMode="auto">
          <a:xfrm>
            <a:off x="20" y="1"/>
            <a:ext cx="69271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4" name="Straight Connector 412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78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AFE2CC-4AC3-04CB-22D6-A36A7D3B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42" y="369203"/>
            <a:ext cx="6156557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KROSAN(CROISSANT)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BE6F0-0AD2-5305-7083-0B494AF2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" y="1591199"/>
            <a:ext cx="5321030" cy="4803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karakterističan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roščića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vidljivim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nadjevom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isnate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ugodna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slatkasto-mliječnog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okusa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dlikuje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dobrom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topljivošću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sredine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velikog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udjela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masnoće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 descr="Slikovni rezultat za croissant">
            <a:hlinkClick r:id="rId2" tgtFrame="&quot;_blank&quot;"/>
            <a:extLst>
              <a:ext uri="{FF2B5EF4-FFF2-40B4-BE49-F238E27FC236}">
                <a16:creationId xmlns:a16="http://schemas.microsoft.com/office/drawing/2014/main" id="{B5B6A2DF-56C9-4830-B2F2-896C6CC351D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624" r="10273"/>
          <a:stretch/>
        </p:blipFill>
        <p:spPr bwMode="auto">
          <a:xfrm>
            <a:off x="5263059" y="809038"/>
            <a:ext cx="6928941" cy="527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70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681D1B-A822-4CA4-9E3C-6995DDD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9" y="281172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 b="1" u="dotDotDash" dirty="0">
                <a:solidFill>
                  <a:srgbClr val="FF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POSTUPAK IZRADE:</a:t>
            </a:r>
            <a:br>
              <a:rPr lang="hr-HR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31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64B8B4-B3DC-4B5B-B577-69F90B66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32" y="1184907"/>
            <a:ext cx="4787341" cy="52296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ripremljeno kvasno lisnato tijesto rastanjuje se na radnome stolu u list debljine 5mm, a potom reže u obliku trokutića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 se izrađuje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croissant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bez nadjeva, trokutići se savijaju u roščiće , odlaze na završnu fermentaciju 30- 40 minuta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ečenje traje 10-15 minuta na temperaturi 200-210̊ C </a:t>
            </a:r>
          </a:p>
          <a:p>
            <a:pPr marL="0" indent="0">
              <a:buNone/>
            </a:pP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3EEC2151-08D6-48E0-8BA8-12646452FF6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6" b="-1"/>
          <a:stretch/>
        </p:blipFill>
        <p:spPr bwMode="auto">
          <a:xfrm>
            <a:off x="5264837" y="1"/>
            <a:ext cx="6927163" cy="6857999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87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0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1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2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F6F445-F1FA-4B96-8CAB-6004422EC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07" y="562898"/>
            <a:ext cx="5008799" cy="614918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 izradi punjenog </a:t>
            </a:r>
            <a:r>
              <a:rPr lang="hr-HR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croissanta</a:t>
            </a: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izrezane  trokutiće stavlja se slani ili slatki nadjev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ajčešće se izrađuju sa nadjevom od marelice , višnje, čokolade, šunke i sira</a:t>
            </a:r>
            <a:endParaRPr lang="hr-HR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 se </a:t>
            </a:r>
            <a:r>
              <a:rPr lang="hr-HR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croisssnti</a:t>
            </a: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peku u trgovini na prodajnom mjestu a izrađuju u pekarnici primjenjuju se zaustavljena (prekinuta ) fermentacija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akon djelomične završne fermentacije </a:t>
            </a:r>
            <a:r>
              <a:rPr lang="hr-HR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croissanti</a:t>
            </a: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pakiraju u ambalažu i transportiraju do prodajnog mjesta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tamo se nastavlja završna fermentacija</a:t>
            </a:r>
            <a:endParaRPr lang="hr-HR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prije pečenja </a:t>
            </a:r>
            <a:r>
              <a:rPr lang="hr-HR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croissanti</a:t>
            </a: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poprskaju vodom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r-HR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ečenje se vrši sa povećanom relativnom vlažnošću</a:t>
            </a:r>
          </a:p>
          <a:p>
            <a:pPr marL="0" indent="0">
              <a:lnSpc>
                <a:spcPct val="90000"/>
              </a:lnSpc>
              <a:buNone/>
            </a:pPr>
            <a:endParaRPr lang="hr-H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r-HR" sz="1300" dirty="0"/>
          </a:p>
        </p:txBody>
      </p: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Kroasan hleb punjen breskvom - Thermomix recepti | ThermoRecipes">
            <a:extLst>
              <a:ext uri="{FF2B5EF4-FFF2-40B4-BE49-F238E27FC236}">
                <a16:creationId xmlns:a16="http://schemas.microsoft.com/office/drawing/2014/main" id="{9EFF8CC4-87E4-47C5-AE90-5B058AC66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r="18550"/>
          <a:stretch/>
        </p:blipFill>
        <p:spPr bwMode="auto">
          <a:xfrm>
            <a:off x="5264837" y="1"/>
            <a:ext cx="6927163" cy="6857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40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AEF54-BD9B-48A2-FE47-61074907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925" y="562788"/>
            <a:ext cx="7335835" cy="1268984"/>
          </a:xfrm>
        </p:spPr>
        <p:txBody>
          <a:bodyPr>
            <a:normAutofit/>
          </a:bodyPr>
          <a:lstStyle/>
          <a:p>
            <a:r>
              <a:rPr lang="hr-HR" dirty="0"/>
              <a:t>   </a:t>
            </a:r>
            <a:r>
              <a:rPr lang="en-US" u="sng" dirty="0" err="1">
                <a:solidFill>
                  <a:srgbClr val="FF0000"/>
                </a:solidFill>
              </a:rPr>
              <a:t>Pitanja</a:t>
            </a:r>
            <a:r>
              <a:rPr lang="en-US" u="sng" dirty="0">
                <a:solidFill>
                  <a:srgbClr val="FF0000"/>
                </a:solidFill>
              </a:rPr>
              <a:t> za </a:t>
            </a:r>
            <a:r>
              <a:rPr lang="en-US" u="sng" dirty="0" err="1">
                <a:solidFill>
                  <a:srgbClr val="FF0000"/>
                </a:solidFill>
              </a:rPr>
              <a:t>ponavljanje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73E8-8266-FB77-032B-0DA64B2E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748" y="1298744"/>
            <a:ext cx="8447088" cy="49361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  <a:p>
            <a:pPr marL="457200" lvl="0" indent="-457200">
              <a:buFont typeface="+mj-lt"/>
              <a:buAutoNum type="arabicPeriod"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je definicija lisnatog tijesta ?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je definicija kvasnog ( dizanog ) lisnatog tijesta ?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vrste lisnatog tijesta razlikujemo ?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Nabroji načine izrade tijesta prema recepturi !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utječe na lisnatu strukturu ?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Nabroji proizvode od beskvasnog lisnatog tijesta !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Nabroji proizvode od kvasnog lisnatog tijesta !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su sirovine za izradu kvasnog lisnatog tijesta !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Nabroji i opiši faze izrade lisnatog tijesta !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1300" dirty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1300" dirty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1300" dirty="0"/>
          </a:p>
        </p:txBody>
      </p:sp>
      <p:cxnSp>
        <p:nvCxnSpPr>
          <p:cNvPr id="72" name="Straight Connector 42">
            <a:extLst>
              <a:ext uri="{FF2B5EF4-FFF2-40B4-BE49-F238E27FC236}">
                <a16:creationId xmlns:a16="http://schemas.microsoft.com/office/drawing/2014/main" id="{BA7C2670-8081-9C42-82A1-23BBFAEA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44">
            <a:extLst>
              <a:ext uri="{FF2B5EF4-FFF2-40B4-BE49-F238E27FC236}">
                <a16:creationId xmlns:a16="http://schemas.microsoft.com/office/drawing/2014/main" id="{1C054FC3-922A-EC40-AC25-A59AF5378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52B27A6-BDD2-B247-9494-C90C996D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A368B3AC-A3AC-C949-864D-1C05AADBA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EB848571-59FE-B34A-8561-FD4325EC1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F3C3152-8488-E444-BBA7-E9CD62AC1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6756F0-72A6-9F45-86A4-7D8C5E1A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E18A883-69CF-FB4D-A4F9-6835E196C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83415627-4FAA-3B4B-8A88-63E862A5F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BF96A3B0-DCC7-1647-8383-429159B1D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392468EE-53D9-F243-B2B0-FA9D2A742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6C6EB606-ED6D-3D47-B27D-C7736D781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1E551583-A0DA-C64D-8385-F579D091E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3C9B75DD-4CC7-0143-9DF3-9249A306A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59CDD5E1-EB61-2847-B3B3-33771B104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" name="Slika 19">
            <a:extLst>
              <a:ext uri="{FF2B5EF4-FFF2-40B4-BE49-F238E27FC236}">
                <a16:creationId xmlns:a16="http://schemas.microsoft.com/office/drawing/2014/main" id="{892A1E88-C3FC-48E9-8848-C499F1BA94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5" y="277364"/>
            <a:ext cx="1526259" cy="1550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76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9445A-1F0A-CC8B-28DD-D410DB56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43" y="401152"/>
            <a:ext cx="11157472" cy="54901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endParaRPr lang="hr-HR" b="1" dirty="0"/>
          </a:p>
          <a:p>
            <a:pPr marL="0" lvl="0" indent="0">
              <a:buNone/>
            </a:pPr>
            <a:r>
              <a:rPr lang="hr-HR" b="1" dirty="0"/>
              <a:t>10. Koliko slojeva tijesto – masnoća se dobije jednostrukim </a:t>
            </a:r>
          </a:p>
          <a:p>
            <a:pPr marL="0" lvl="0" indent="0">
              <a:buNone/>
            </a:pPr>
            <a:r>
              <a:rPr lang="hr-HR" b="1" dirty="0"/>
              <a:t>      preklapanjem !</a:t>
            </a:r>
            <a:endParaRPr lang="hr-HR" dirty="0"/>
          </a:p>
          <a:p>
            <a:pPr marL="0" lvl="0" indent="0">
              <a:buNone/>
            </a:pPr>
            <a:r>
              <a:rPr lang="hr-HR" b="1" dirty="0"/>
              <a:t>11. Koliko slojeva tijesto – masnoća se dobije dvostrukim </a:t>
            </a:r>
          </a:p>
          <a:p>
            <a:pPr marL="0" lvl="0" indent="0">
              <a:buNone/>
            </a:pPr>
            <a:r>
              <a:rPr lang="hr-HR" b="1" dirty="0"/>
              <a:t>      preklapanjem !</a:t>
            </a:r>
            <a:endParaRPr lang="hr-HR" dirty="0"/>
          </a:p>
          <a:p>
            <a:pPr marL="0" lvl="0" indent="0">
              <a:buNone/>
            </a:pPr>
            <a:r>
              <a:rPr lang="hr-HR" b="1" dirty="0"/>
              <a:t>12. Opiši kako se postiže listanje lisnatog tijesta !</a:t>
            </a:r>
            <a:endParaRPr lang="hr-HR" dirty="0"/>
          </a:p>
          <a:p>
            <a:pPr marL="0" lvl="0" indent="0">
              <a:buNone/>
            </a:pPr>
            <a:r>
              <a:rPr lang="hr-HR" b="1" dirty="0"/>
              <a:t>13. Kako se izrađuje lisnato tijesto bez kvasca !</a:t>
            </a:r>
            <a:endParaRPr lang="hr-HR" dirty="0"/>
          </a:p>
          <a:p>
            <a:pPr marL="0" lvl="0" indent="0">
              <a:buNone/>
            </a:pPr>
            <a:r>
              <a:rPr lang="hr-HR" b="1" dirty="0"/>
              <a:t>14. Opiši kako se izrađuju pogačice od lisnatog tijesta !</a:t>
            </a:r>
            <a:endParaRPr lang="hr-HR" dirty="0"/>
          </a:p>
          <a:p>
            <a:pPr marL="0" lvl="0" indent="0">
              <a:buNone/>
            </a:pPr>
            <a:r>
              <a:rPr lang="hr-HR" b="1" dirty="0"/>
              <a:t>15. Opiši kako se izrađuju trokutići od lisnatog tijesta !</a:t>
            </a:r>
            <a:endParaRPr lang="hr-HR" dirty="0"/>
          </a:p>
          <a:p>
            <a:pPr marL="0" lvl="0" indent="0">
              <a:buNone/>
            </a:pPr>
            <a:r>
              <a:rPr lang="hr-HR" b="1" dirty="0"/>
              <a:t>16. Opiši kako se izrađuju pužići od lisnatog tijesta !</a:t>
            </a:r>
            <a:endParaRPr lang="hr-HR" dirty="0"/>
          </a:p>
          <a:p>
            <a:pPr marL="0" lvl="0" indent="0">
              <a:buNone/>
            </a:pPr>
            <a:r>
              <a:rPr lang="hr-HR" b="1" dirty="0"/>
              <a:t>17. Opiši kako se izrađuju prutići od lisnatog tijesta !</a:t>
            </a:r>
            <a:endParaRPr lang="hr-HR" dirty="0"/>
          </a:p>
          <a:p>
            <a:pPr marL="0" lvl="0" indent="0">
              <a:buNone/>
            </a:pPr>
            <a:r>
              <a:rPr lang="hr-HR" b="1" dirty="0"/>
              <a:t>18. Opiši kako se izrađuje </a:t>
            </a:r>
            <a:r>
              <a:rPr lang="hr-HR" b="1" dirty="0" err="1"/>
              <a:t>croisssant</a:t>
            </a:r>
            <a:r>
              <a:rPr lang="hr-HR" b="1" dirty="0"/>
              <a:t> od lisnatog tijesta !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lnSpc>
                <a:spcPct val="90000"/>
              </a:lnSpc>
              <a:buNone/>
            </a:pPr>
            <a:endParaRPr lang="en-US" sz="1100" b="1" dirty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11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C2670-8081-9C42-82A1-23BBFAEA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54FC3-922A-EC40-AC25-A59AF5378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2B27A6-BDD2-B247-9494-C90C996D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A368B3AC-A3AC-C949-864D-1C05AADBA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EB848571-59FE-B34A-8561-FD4325EC1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3C3152-8488-E444-BBA7-E9CD62AC1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6756F0-72A6-9F45-86A4-7D8C5E1A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18A883-69CF-FB4D-A4F9-6835E196C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83415627-4FAA-3B4B-8A88-63E862A5F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BF96A3B0-DCC7-1647-8383-429159B1D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8">
              <a:extLst>
                <a:ext uri="{FF2B5EF4-FFF2-40B4-BE49-F238E27FC236}">
                  <a16:creationId xmlns:a16="http://schemas.microsoft.com/office/drawing/2014/main" id="{392468EE-53D9-F243-B2B0-FA9D2A742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6C6EB606-ED6D-3D47-B27D-C7736D781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50">
              <a:extLst>
                <a:ext uri="{FF2B5EF4-FFF2-40B4-BE49-F238E27FC236}">
                  <a16:creationId xmlns:a16="http://schemas.microsoft.com/office/drawing/2014/main" id="{1E551583-A0DA-C64D-8385-F579D091E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3C9B75DD-4CC7-0143-9DF3-9249A306A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59CDD5E1-EB61-2847-B3B3-33771B104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9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FB08C-3C7B-04B7-A08D-6A4D26AE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428752"/>
            <a:ext cx="4133560" cy="12689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KVASNO LISNATO TIJESTO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BDCABD7D-1DBA-EE1C-C634-DFE321A52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327752"/>
              </p:ext>
            </p:extLst>
          </p:nvPr>
        </p:nvGraphicFramePr>
        <p:xfrm>
          <a:off x="150027" y="1409700"/>
          <a:ext cx="4953000" cy="481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Slika 14" descr="Slikovni rezultat za lisnato tijesto">
            <a:hlinkClick r:id="rId7" tgtFrame="&quot;_blank&quot;"/>
            <a:extLst>
              <a:ext uri="{FF2B5EF4-FFF2-40B4-BE49-F238E27FC236}">
                <a16:creationId xmlns:a16="http://schemas.microsoft.com/office/drawing/2014/main" id="{98ECF21A-6225-44EF-BE05-870CC274B31B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r="620" b="13811"/>
          <a:stretch/>
        </p:blipFill>
        <p:spPr bwMode="auto">
          <a:xfrm>
            <a:off x="5181600" y="0"/>
            <a:ext cx="7010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8321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CF5516-8273-4C89-954C-1785D76C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713865"/>
            <a:ext cx="11007725" cy="1268984"/>
          </a:xfrm>
        </p:spPr>
        <p:txBody>
          <a:bodyPr>
            <a:normAutofit fontScale="90000"/>
          </a:bodyPr>
          <a:lstStyle/>
          <a:p>
            <a:r>
              <a:rPr lang="hr-HR" dirty="0"/>
              <a:t>Nakon što odgovoriš na pitanja pogledaj i video 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F84CDD-C495-47B4-8087-DE5625EA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619375"/>
            <a:ext cx="9086850" cy="3482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hlinkClick r:id="rId2"/>
            </a:endParaRPr>
          </a:p>
          <a:p>
            <a:pPr marL="0" indent="0">
              <a:buNone/>
            </a:pPr>
            <a:endParaRPr lang="hr-HR" dirty="0">
              <a:hlinkClick r:id="rId2"/>
            </a:endParaRPr>
          </a:p>
          <a:p>
            <a:pPr marL="0" indent="0">
              <a:buNone/>
            </a:pPr>
            <a:endParaRPr lang="hr-HR" dirty="0">
              <a:hlinkClick r:id="rId2"/>
            </a:endParaRPr>
          </a:p>
          <a:p>
            <a:pPr marL="0" indent="0">
              <a:buNone/>
            </a:pPr>
            <a:r>
              <a:rPr lang="hr-HR" dirty="0">
                <a:hlinkClick r:id="rId3"/>
              </a:rPr>
              <a:t>https://youtu.be/DmIVzTlyF80?list=TLPQMjQwMzIwMjNHoirkO2HZjw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hlinkClick r:id="rId4"/>
              </a:rPr>
              <a:t>https://youtu.be/BAa-lyIqDwE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DECBEF8-6A76-4872-995F-CD2825B17DFD}"/>
              </a:ext>
            </a:extLst>
          </p:cNvPr>
          <p:cNvSpPr txBox="1"/>
          <p:nvPr/>
        </p:nvSpPr>
        <p:spPr>
          <a:xfrm>
            <a:off x="971549" y="3105834"/>
            <a:ext cx="82200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hlinkClick r:id="rId5"/>
              </a:rPr>
              <a:t>https://www.youtube.com/watch?v=janOM9k_mxs</a:t>
            </a:r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04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7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9FBF0-F076-A671-DA34-7518FC96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89"/>
            <a:ext cx="5254624" cy="3395469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 LISNATOG TIJESTA:</a:t>
            </a:r>
          </a:p>
        </p:txBody>
      </p:sp>
      <p:cxnSp>
        <p:nvCxnSpPr>
          <p:cNvPr id="73" name="Straight Connector 69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Content Placeholder 2">
            <a:extLst>
              <a:ext uri="{FF2B5EF4-FFF2-40B4-BE49-F238E27FC236}">
                <a16:creationId xmlns:a16="http://schemas.microsoft.com/office/drawing/2014/main" id="{6583BFC5-58C0-56D5-A733-40C977601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127998"/>
              </p:ext>
            </p:extLst>
          </p:nvPr>
        </p:nvGraphicFramePr>
        <p:xfrm>
          <a:off x="4930210" y="1381124"/>
          <a:ext cx="6696639" cy="5377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987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B73B45-3BA1-446F-A84F-657338E2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1" y="952905"/>
            <a:ext cx="5032664" cy="5134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lavna značajka proizvoda od lisnatoga tijesta jest njihova lisnata struktura koja se postiže preklapanjem i rastanjivanjem tijesta s masnoćom</a:t>
            </a:r>
            <a:endParaRPr lang="hr-H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lisnatu strukturu utječe broj preklapanja tijesta i raspored masnoće između slojeva tijesta</a:t>
            </a:r>
            <a:endParaRPr lang="hr-HR" sz="2800" b="1" dirty="0"/>
          </a:p>
        </p:txBody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Lisnato tijesto je brzo i jednostavno. Kako napraviti lisnato tijesto kod  kuće: recepti i tajne">
            <a:extLst>
              <a:ext uri="{FF2B5EF4-FFF2-40B4-BE49-F238E27FC236}">
                <a16:creationId xmlns:a16="http://schemas.microsoft.com/office/drawing/2014/main" id="{04602AB7-7962-4786-A1CC-573F30E0B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5" r="27961"/>
          <a:stretch/>
        </p:blipFill>
        <p:spPr bwMode="auto">
          <a:xfrm>
            <a:off x="5263860" y="739307"/>
            <a:ext cx="6613612" cy="54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8" name="Group 2077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079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0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1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2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AutoShape 2" descr="Lisnato tijesto-po školski :) - Coolinarika">
            <a:extLst>
              <a:ext uri="{FF2B5EF4-FFF2-40B4-BE49-F238E27FC236}">
                <a16:creationId xmlns:a16="http://schemas.microsoft.com/office/drawing/2014/main" id="{E5B8EA6C-8489-4B0F-917A-699260D27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40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3EF4A-386F-BBC7-55A2-1AF76EC1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70839"/>
            <a:ext cx="6559549" cy="3395469"/>
          </a:xfrm>
        </p:spPr>
        <p:txBody>
          <a:bodyPr>
            <a:normAutofit/>
          </a:bodyPr>
          <a:lstStyle/>
          <a:p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izrade</a:t>
            </a:r>
            <a:r>
              <a:rPr lang="hr-HR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tijesta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recepturi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F47839-9106-5B25-6012-E46415323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46809"/>
              </p:ext>
            </p:extLst>
          </p:nvPr>
        </p:nvGraphicFramePr>
        <p:xfrm>
          <a:off x="5021003" y="1034223"/>
          <a:ext cx="6104761" cy="546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381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99559D-2008-407D-AAD8-7CF6828D2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449" y="190500"/>
            <a:ext cx="5486226" cy="1318231"/>
          </a:xfrm>
        </p:spPr>
        <p:txBody>
          <a:bodyPr>
            <a:noAutofit/>
          </a:bodyPr>
          <a:lstStyle/>
          <a:p>
            <a:r>
              <a:rPr lang="hr-H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PROIZVODI OD BESKVASNOGA LISNATOGA TIJESTA</a:t>
            </a:r>
            <a:r>
              <a:rPr lang="hr-HR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4DA431-442E-4F07-91F2-B31EAD9F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499584"/>
            <a:ext cx="5239512" cy="3858832"/>
          </a:xfrm>
        </p:spPr>
        <p:txBody>
          <a:bodyPr>
            <a:no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rutići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rempite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ampite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almice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svinjske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jetrenjače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322CEEB-8F45-45E6-BEA1-5A95A4FBB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72863"/>
            <a:ext cx="5239512" cy="823912"/>
          </a:xfrm>
        </p:spPr>
        <p:txBody>
          <a:bodyPr>
            <a:noAutofit/>
          </a:bodyPr>
          <a:lstStyle/>
          <a:p>
            <a:r>
              <a:rPr lang="hr-H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OD KVASNOGA LISNATOGA TIJESTA</a:t>
            </a:r>
            <a:r>
              <a:rPr lang="hr-HR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IZRAĐUJU SE:</a:t>
            </a:r>
            <a:endParaRPr lang="hr-H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5565DF9-7005-4651-8E9C-0CC5228E4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41818"/>
            <a:ext cx="5239512" cy="4796335"/>
          </a:xfrm>
        </p:spPr>
        <p:txBody>
          <a:bodyPr>
            <a:normAutofit/>
          </a:bodyPr>
          <a:lstStyle/>
          <a:p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kroasan  (</a:t>
            </a:r>
            <a:r>
              <a:rPr lang="hr-H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croissant</a:t>
            </a: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hr-H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ružice</a:t>
            </a:r>
          </a:p>
          <a:p>
            <a:pPr marL="0" indent="0">
              <a:buNone/>
            </a:pPr>
            <a:endParaRPr lang="hr-H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pogačice</a:t>
            </a:r>
          </a:p>
          <a:p>
            <a:pPr marL="0" indent="0">
              <a:buNone/>
            </a:pPr>
            <a:endParaRPr lang="hr-H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trokutići</a:t>
            </a:r>
            <a:endParaRPr lang="hr-HR" sz="3200" b="1" dirty="0"/>
          </a:p>
        </p:txBody>
      </p:sp>
      <p:pic>
        <p:nvPicPr>
          <p:cNvPr id="3074" name="Picture 2" descr="Kremšnita | Index Recepti">
            <a:extLst>
              <a:ext uri="{FF2B5EF4-FFF2-40B4-BE49-F238E27FC236}">
                <a16:creationId xmlns:a16="http://schemas.microsoft.com/office/drawing/2014/main" id="{F4256D70-541F-4D91-AF77-19CBCD84B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33841" r="4442" b="19492"/>
          <a:stretch/>
        </p:blipFill>
        <p:spPr bwMode="auto">
          <a:xfrm>
            <a:off x="2376692" y="2531453"/>
            <a:ext cx="1459149" cy="1214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liko lisnatog testa treba da se ispeče. Kako peći puffs">
            <a:extLst>
              <a:ext uri="{FF2B5EF4-FFF2-40B4-BE49-F238E27FC236}">
                <a16:creationId xmlns:a16="http://schemas.microsoft.com/office/drawing/2014/main" id="{63585D74-C58B-480D-AE9C-FDD57DFB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61" y="3663431"/>
            <a:ext cx="1868775" cy="120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no i točka.: Lisnate zvjezdice s džemom">
            <a:extLst>
              <a:ext uri="{FF2B5EF4-FFF2-40B4-BE49-F238E27FC236}">
                <a16:creationId xmlns:a16="http://schemas.microsoft.com/office/drawing/2014/main" id="{5A8D3E12-967E-41A1-881E-91C70B01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85" y="4804234"/>
            <a:ext cx="1835138" cy="1214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Šampita na moj način ☺️😋 Recept: 4... - Kolačić by Marina | Facebook">
            <a:extLst>
              <a:ext uri="{FF2B5EF4-FFF2-40B4-BE49-F238E27FC236}">
                <a16:creationId xmlns:a16="http://schemas.microsoft.com/office/drawing/2014/main" id="{0F71E9D2-EEC5-4BF0-8784-8B294DF62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11971" b="28661"/>
          <a:stretch/>
        </p:blipFill>
        <p:spPr bwMode="auto">
          <a:xfrm>
            <a:off x="3917612" y="2553532"/>
            <a:ext cx="1573435" cy="1109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roissant premium 60 g - Konzum">
            <a:extLst>
              <a:ext uri="{FF2B5EF4-FFF2-40B4-BE49-F238E27FC236}">
                <a16:creationId xmlns:a16="http://schemas.microsoft.com/office/drawing/2014/main" id="{657147B0-0948-465F-92D6-E182F35D6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2750"/>
          <a:stretch/>
        </p:blipFill>
        <p:spPr bwMode="auto">
          <a:xfrm>
            <a:off x="9941116" y="1029809"/>
            <a:ext cx="1768660" cy="14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slobođenje - Lisnate ružice sa džemom">
            <a:extLst>
              <a:ext uri="{FF2B5EF4-FFF2-40B4-BE49-F238E27FC236}">
                <a16:creationId xmlns:a16="http://schemas.microsoft.com/office/drawing/2014/main" id="{9B073F1F-CAD2-47D1-8E6A-259F28C64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41546" r="10570"/>
          <a:stretch/>
        </p:blipFill>
        <p:spPr bwMode="auto">
          <a:xfrm>
            <a:off x="7680956" y="2151154"/>
            <a:ext cx="2453556" cy="1512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Žu žu pecivo: Lisnati doručak koji svi vole! - SuperRecepti.rs">
            <a:extLst>
              <a:ext uri="{FF2B5EF4-FFF2-40B4-BE49-F238E27FC236}">
                <a16:creationId xmlns:a16="http://schemas.microsoft.com/office/drawing/2014/main" id="{DFC1DF78-8AD8-4393-9359-AB9DD380A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15990" r="11574" b="43643"/>
          <a:stretch/>
        </p:blipFill>
        <p:spPr bwMode="auto">
          <a:xfrm>
            <a:off x="8342929" y="3636134"/>
            <a:ext cx="1732854" cy="1298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okuti sa sirom od lisnatoga tijesta – Vjera i djela">
            <a:extLst>
              <a:ext uri="{FF2B5EF4-FFF2-40B4-BE49-F238E27FC236}">
                <a16:creationId xmlns:a16="http://schemas.microsoft.com/office/drawing/2014/main" id="{6B67FDA5-16E0-456B-94E9-7C34F548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10" y="4804234"/>
            <a:ext cx="2187300" cy="1512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osni lisnati štapići - Coolinarika">
            <a:extLst>
              <a:ext uri="{FF2B5EF4-FFF2-40B4-BE49-F238E27FC236}">
                <a16:creationId xmlns:a16="http://schemas.microsoft.com/office/drawing/2014/main" id="{642F018F-B5D3-4F9B-8A3C-AAF8360F73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 descr="Ako volite lisnato pecivo, onda je ovo pravi recept za Vas - Brzi puter  stapici CooKing Recepti - YouTube">
            <a:extLst>
              <a:ext uri="{FF2B5EF4-FFF2-40B4-BE49-F238E27FC236}">
                <a16:creationId xmlns:a16="http://schemas.microsoft.com/office/drawing/2014/main" id="{257366F6-DC72-41B5-A82A-8C3323BFB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74" y="1315642"/>
            <a:ext cx="2159752" cy="1214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4306D2-7819-41D4-9DD6-DDED9569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78" y="189464"/>
            <a:ext cx="7333488" cy="635508"/>
          </a:xfrm>
        </p:spPr>
        <p:txBody>
          <a:bodyPr>
            <a:normAutofit fontScale="90000"/>
          </a:bodyPr>
          <a:lstStyle/>
          <a:p>
            <a:r>
              <a:rPr lang="hr-HR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KVASNO LISNATO TIJESTO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B025C0-61E7-4C9F-AC35-60BB182D5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940" y="1096775"/>
            <a:ext cx="8734251" cy="473965"/>
          </a:xfrm>
        </p:spPr>
        <p:txBody>
          <a:bodyPr>
            <a:normAutofit/>
          </a:bodyPr>
          <a:lstStyle/>
          <a:p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SIROVINE ZA IZRADU KVASNOG LISNATOG TIJESTA 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EBB3792-029D-42EC-84D0-80942097D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622" y="1732283"/>
            <a:ext cx="10852194" cy="3674869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poluoštro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šenično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brašno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T-550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uhinjska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vježi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kvasac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asnoća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(margarin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laminiraje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LT margarin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maslac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oboljšivač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dodati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mlijeko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prahu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E5E03C0-A845-4624-AEF1-3AF966FE6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06340" y="5521837"/>
            <a:ext cx="8734251" cy="6507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KVASNO  LISNATO TIJESTO MORA SADRŽAVATI NAJMANJE 30% MASNOĆA NA MASU UPOTRIJEBLJENOG BRAŠNA</a:t>
            </a:r>
            <a:endParaRPr lang="hr-HR" b="1" dirty="0"/>
          </a:p>
        </p:txBody>
      </p:sp>
      <p:pic>
        <p:nvPicPr>
          <p:cNvPr id="7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6C5E59A-6680-4A32-BE75-7C62FC88A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" r="3" b="3"/>
          <a:stretch/>
        </p:blipFill>
        <p:spPr>
          <a:xfrm>
            <a:off x="4818357" y="1570740"/>
            <a:ext cx="757997" cy="765845"/>
          </a:xfrm>
          <a:custGeom>
            <a:avLst/>
            <a:gdLst/>
            <a:ahLst/>
            <a:cxnLst/>
            <a:rect l="l" t="t" r="r" b="b"/>
            <a:pathLst>
              <a:path w="3059915" h="3059914">
                <a:moveTo>
                  <a:pt x="1529957" y="0"/>
                </a:moveTo>
                <a:cubicBezTo>
                  <a:pt x="2374929" y="0"/>
                  <a:pt x="3059915" y="684985"/>
                  <a:pt x="3059915" y="1529957"/>
                </a:cubicBezTo>
                <a:cubicBezTo>
                  <a:pt x="3059915" y="2374929"/>
                  <a:pt x="2374929" y="3059914"/>
                  <a:pt x="1529957" y="3059914"/>
                </a:cubicBezTo>
                <a:cubicBezTo>
                  <a:pt x="684985" y="3059914"/>
                  <a:pt x="0" y="2374929"/>
                  <a:pt x="0" y="1529957"/>
                </a:cubicBezTo>
                <a:cubicBezTo>
                  <a:pt x="0" y="684985"/>
                  <a:pt x="684985" y="0"/>
                  <a:pt x="1529957" y="0"/>
                </a:cubicBezTo>
                <a:close/>
              </a:path>
            </a:pathLst>
          </a:custGeom>
        </p:spPr>
      </p:pic>
      <p:pic>
        <p:nvPicPr>
          <p:cNvPr id="8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CAA905-F17C-4041-8CA5-6D6ECB0EC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2419546" y="2223449"/>
            <a:ext cx="914204" cy="905350"/>
          </a:xfrm>
          <a:custGeom>
            <a:avLst/>
            <a:gdLst/>
            <a:ahLst/>
            <a:cxnLst/>
            <a:rect l="l" t="t" r="r" b="b"/>
            <a:pathLst>
              <a:path w="3059915" h="3059914">
                <a:moveTo>
                  <a:pt x="1529957" y="0"/>
                </a:moveTo>
                <a:cubicBezTo>
                  <a:pt x="2374929" y="0"/>
                  <a:pt x="3059915" y="684985"/>
                  <a:pt x="3059915" y="1529957"/>
                </a:cubicBezTo>
                <a:cubicBezTo>
                  <a:pt x="3059915" y="2374929"/>
                  <a:pt x="2374929" y="3059914"/>
                  <a:pt x="1529957" y="3059914"/>
                </a:cubicBezTo>
                <a:cubicBezTo>
                  <a:pt x="684985" y="3059914"/>
                  <a:pt x="0" y="2374929"/>
                  <a:pt x="0" y="1529957"/>
                </a:cubicBezTo>
                <a:cubicBezTo>
                  <a:pt x="0" y="684985"/>
                  <a:pt x="684985" y="0"/>
                  <a:pt x="1529957" y="0"/>
                </a:cubicBezTo>
                <a:close/>
              </a:path>
            </a:pathLst>
          </a:custGeom>
        </p:spPr>
      </p:pic>
      <p:pic>
        <p:nvPicPr>
          <p:cNvPr id="2050" name="Picture 2" descr="Otkrij ljekovito djelovanje kvasca! | missZDRAVA">
            <a:extLst>
              <a:ext uri="{FF2B5EF4-FFF2-40B4-BE49-F238E27FC236}">
                <a16:creationId xmlns:a16="http://schemas.microsoft.com/office/drawing/2014/main" id="{4893E2BD-1FCC-43E0-9FA2-1076BC85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6" y="3197484"/>
            <a:ext cx="1048851" cy="6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stine i laži o hrani: Margarin - izbjegavajte pod svaku cijenu!">
            <a:extLst>
              <a:ext uri="{FF2B5EF4-FFF2-40B4-BE49-F238E27FC236}">
                <a16:creationId xmlns:a16="http://schemas.microsoft.com/office/drawing/2014/main" id="{83A12960-81A9-4861-9299-696E6EBF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95" y="4379230"/>
            <a:ext cx="1732253" cy="11887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r i jaja | Microseum">
            <a:extLst>
              <a:ext uri="{FF2B5EF4-FFF2-40B4-BE49-F238E27FC236}">
                <a16:creationId xmlns:a16="http://schemas.microsoft.com/office/drawing/2014/main" id="{C89FF0C0-4F1E-43BD-A512-047F9A0F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08" y="1570740"/>
            <a:ext cx="1156977" cy="8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j je voda? - Mariborski vodovod">
            <a:extLst>
              <a:ext uri="{FF2B5EF4-FFF2-40B4-BE49-F238E27FC236}">
                <a16:creationId xmlns:a16="http://schemas.microsoft.com/office/drawing/2014/main" id="{590CEA9C-CFE0-48B6-8246-6CD131C0C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34071" r="30241" b="2763"/>
          <a:stretch/>
        </p:blipFill>
        <p:spPr bwMode="auto">
          <a:xfrm>
            <a:off x="6918549" y="2418601"/>
            <a:ext cx="963658" cy="132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F1A13-BA55-78F5-5045-CF9A0DA9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301" y="17945"/>
            <a:ext cx="8528923" cy="111467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FAZE IZRADE LISNATOG TIJESTA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981A-D594-6574-91C0-032CCFDB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921" y="5162463"/>
            <a:ext cx="11341505" cy="827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amjes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osnovnog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tijesta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riprema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masnoće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astanjivanje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preklapanje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									tijesta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masnoćom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CEPT ZA IZVRSTAN DOMAĆI KRUH - Argeta Croatia">
            <a:extLst>
              <a:ext uri="{FF2B5EF4-FFF2-40B4-BE49-F238E27FC236}">
                <a16:creationId xmlns:a16="http://schemas.microsoft.com/office/drawing/2014/main" id="{31D3EB6D-6449-4452-8EFE-3274787AD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7" r="1" b="16679"/>
          <a:stretch/>
        </p:blipFill>
        <p:spPr bwMode="auto">
          <a:xfrm>
            <a:off x="730575" y="1885568"/>
            <a:ext cx="3474720" cy="32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bra Hrana - DOMAĆE LISNATO TIJESTO: Ako ste uplašeni raspravama kako je izrada  tijesta koje se lista komplicirana, donosimo utješan zaključak - nije!">
            <a:extLst>
              <a:ext uri="{FF2B5EF4-FFF2-40B4-BE49-F238E27FC236}">
                <a16:creationId xmlns:a16="http://schemas.microsoft.com/office/drawing/2014/main" id="{F170BB07-48A5-446A-BEE4-027A70FE3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r="22566"/>
          <a:stretch/>
        </p:blipFill>
        <p:spPr bwMode="auto">
          <a:xfrm>
            <a:off x="8178459" y="1885567"/>
            <a:ext cx="3474720" cy="32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bra Hrana - DOMAĆE LISNATO TIJESTO: Ako ste uplašeni raspravama kako je izrada  tijesta koje se lista komplicirana, donosimo utješan zaključak - nije!">
            <a:extLst>
              <a:ext uri="{FF2B5EF4-FFF2-40B4-BE49-F238E27FC236}">
                <a16:creationId xmlns:a16="http://schemas.microsoft.com/office/drawing/2014/main" id="{C9250641-10EA-483D-A496-9133B3439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r="12219"/>
          <a:stretch/>
        </p:blipFill>
        <p:spPr bwMode="auto">
          <a:xfrm>
            <a:off x="4454517" y="1885567"/>
            <a:ext cx="3474720" cy="32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38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9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0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1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0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1546</Words>
  <Application>Microsoft Office PowerPoint</Application>
  <PresentationFormat>Široki zaslon</PresentationFormat>
  <Paragraphs>160</Paragraphs>
  <Slides>30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Neue Haas Grotesk Text Pro</vt:lpstr>
      <vt:lpstr>Neue Haas Grotesk Text Pro (tijelo)</vt:lpstr>
      <vt:lpstr>Times New Roman</vt:lpstr>
      <vt:lpstr>Wingdings</vt:lpstr>
      <vt:lpstr>PunchcardVTI</vt:lpstr>
      <vt:lpstr> 1. Zanimanje : PEKAR 2. Nastavni predmet: PROIZVODNI PROCESI U PEKARSTVU II  3. Razred: 3P 4. Naziv nastavne jedinice: Lisnato i kvasno lisnato tijesto   </vt:lpstr>
      <vt:lpstr>LISNATO TIJESTO  </vt:lpstr>
      <vt:lpstr>KVASNO LISNATO TIJESTO</vt:lpstr>
      <vt:lpstr>VRSTE LISNATOG TIJESTA:</vt:lpstr>
      <vt:lpstr>PowerPoint prezentacija</vt:lpstr>
      <vt:lpstr>Načini izrade tijesta  prema recepturi:</vt:lpstr>
      <vt:lpstr>PowerPoint prezentacija</vt:lpstr>
      <vt:lpstr>KVASNO LISNATO TIJESTO</vt:lpstr>
      <vt:lpstr>FAZE IZRADE LISNATOG TIJESTA:</vt:lpstr>
      <vt:lpstr>ZAMJES OSNOVNOG TIJESTA </vt:lpstr>
      <vt:lpstr>RASTANJENO TIJESTO SE PREKLAPA NA SLJEDEĆI NAČIN:   </vt:lpstr>
      <vt:lpstr>Nakon preklapanja tijesto se zaokrene za 90° kako bi se promijenio smjer valjanja i stavlja se u hladnjak na hlađenje  (20  min). Nakon hlađenja provodi se : </vt:lpstr>
      <vt:lpstr>Nakon prvog dvostrukog preklapanja slijedi faza opuštanja u hladnjaku (20 min). Zatim slijedi drugo dvostruko preklapanje: </vt:lpstr>
      <vt:lpstr>PowerPoint prezentacija</vt:lpstr>
      <vt:lpstr>PRIPREMA MASNOĆE   </vt:lpstr>
      <vt:lpstr>RASTANJIVANJE I PREKLAPANJE TIJESTA S MASNOĆOM</vt:lpstr>
      <vt:lpstr>LISTANJE LISNATOG TIJESTA </vt:lpstr>
      <vt:lpstr>LISNATO  TIJESTO BEZ KVASCA </vt:lpstr>
      <vt:lpstr>IZRADA PROIZVODA OD LISNATOGA TIJESTA </vt:lpstr>
      <vt:lpstr>PowerPoint prezentacija</vt:lpstr>
      <vt:lpstr>POGAČICE </vt:lpstr>
      <vt:lpstr>TROKUTIĆI:</vt:lpstr>
      <vt:lpstr>PUŽIĆI:</vt:lpstr>
      <vt:lpstr>PRUTIĆI:</vt:lpstr>
      <vt:lpstr>KROSAN(CROISSANT)</vt:lpstr>
      <vt:lpstr>POSTUPAK IZRADE: </vt:lpstr>
      <vt:lpstr>PowerPoint prezentacija</vt:lpstr>
      <vt:lpstr>   Pitanja za ponavljanje:</vt:lpstr>
      <vt:lpstr>PowerPoint prezentacija</vt:lpstr>
      <vt:lpstr>Nakon što odgovoriš na pitanja pogledaj i video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Sanja</cp:lastModifiedBy>
  <cp:revision>916</cp:revision>
  <dcterms:created xsi:type="dcterms:W3CDTF">2023-01-20T14:50:28Z</dcterms:created>
  <dcterms:modified xsi:type="dcterms:W3CDTF">2023-03-24T09:37:00Z</dcterms:modified>
</cp:coreProperties>
</file>