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13" r:id="rId1"/>
  </p:sldMasterIdLst>
  <p:notesMasterIdLst>
    <p:notesMasterId r:id="rId21"/>
  </p:notesMasterIdLst>
  <p:handoutMasterIdLst>
    <p:handoutMasterId r:id="rId22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71" r:id="rId16"/>
    <p:sldId id="272" r:id="rId17"/>
    <p:sldId id="273" r:id="rId18"/>
    <p:sldId id="274" r:id="rId19"/>
    <p:sldId id="275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4" autoAdjust="0"/>
    <p:restoredTop sz="94660"/>
  </p:normalViewPr>
  <p:slideViewPr>
    <p:cSldViewPr snapToGrid="0">
      <p:cViewPr varScale="1">
        <p:scale>
          <a:sx n="78" d="100"/>
          <a:sy n="78" d="100"/>
        </p:scale>
        <p:origin x="739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3154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23A380E-DDA1-45F6-B154-4F702F847A01}" type="doc">
      <dgm:prSet loTypeId="urn:microsoft.com/office/officeart/2005/8/layout/vList2" loCatId="list" qsTypeId="urn:microsoft.com/office/officeart/2005/8/quickstyle/simple2" qsCatId="simple" csTypeId="urn:microsoft.com/office/officeart/2005/8/colors/accent3_2" csCatId="accent3"/>
      <dgm:spPr/>
      <dgm:t>
        <a:bodyPr/>
        <a:lstStyle/>
        <a:p>
          <a:endParaRPr lang="en-US"/>
        </a:p>
      </dgm:t>
    </dgm:pt>
    <dgm:pt modelId="{4236BF94-638C-4FA8-A54C-2D32D20FC661}">
      <dgm:prSet/>
      <dgm:spPr/>
      <dgm:t>
        <a:bodyPr/>
        <a:lstStyle/>
        <a:p>
          <a:r>
            <a:rPr lang="hr-HR" dirty="0"/>
            <a:t>specijalitet zagorske kuhinje</a:t>
          </a:r>
          <a:endParaRPr lang="en-US" dirty="0"/>
        </a:p>
      </dgm:t>
    </dgm:pt>
    <dgm:pt modelId="{89C69734-EB26-4972-A47D-79B590EEEE0A}" type="parTrans" cxnId="{3EA3671B-C3C2-4CBD-B79D-468AFF4C5251}">
      <dgm:prSet/>
      <dgm:spPr/>
      <dgm:t>
        <a:bodyPr/>
        <a:lstStyle/>
        <a:p>
          <a:endParaRPr lang="en-US"/>
        </a:p>
      </dgm:t>
    </dgm:pt>
    <dgm:pt modelId="{EBB85647-68CA-4976-8C4F-FB59ACCC552B}" type="sibTrans" cxnId="{3EA3671B-C3C2-4CBD-B79D-468AFF4C5251}">
      <dgm:prSet/>
      <dgm:spPr/>
      <dgm:t>
        <a:bodyPr/>
        <a:lstStyle/>
        <a:p>
          <a:endParaRPr lang="en-US"/>
        </a:p>
      </dgm:t>
    </dgm:pt>
    <dgm:pt modelId="{8F0FBC6E-67EC-4832-A1F8-7E0FCA7725B0}">
      <dgm:prSet/>
      <dgm:spPr/>
      <dgm:t>
        <a:bodyPr/>
        <a:lstStyle/>
        <a:p>
          <a:r>
            <a:rPr lang="hr-HR" dirty="0"/>
            <a:t>stoljetna tradicija</a:t>
          </a:r>
          <a:endParaRPr lang="en-US" dirty="0"/>
        </a:p>
      </dgm:t>
    </dgm:pt>
    <dgm:pt modelId="{3E29C234-DD1F-4D58-B3F8-A6E317F6D9A0}" type="parTrans" cxnId="{0CAC91E7-E115-496F-AF73-DFA7B938DD94}">
      <dgm:prSet/>
      <dgm:spPr/>
      <dgm:t>
        <a:bodyPr/>
        <a:lstStyle/>
        <a:p>
          <a:endParaRPr lang="en-US"/>
        </a:p>
      </dgm:t>
    </dgm:pt>
    <dgm:pt modelId="{BFD25351-7C2B-431F-B9D2-BB6BE6E09B39}" type="sibTrans" cxnId="{0CAC91E7-E115-496F-AF73-DFA7B938DD94}">
      <dgm:prSet/>
      <dgm:spPr/>
      <dgm:t>
        <a:bodyPr/>
        <a:lstStyle/>
        <a:p>
          <a:endParaRPr lang="en-US"/>
        </a:p>
      </dgm:t>
    </dgm:pt>
    <dgm:pt modelId="{6495E171-81EA-4D47-9208-FA01DD69323F}">
      <dgm:prSet/>
      <dgm:spPr/>
      <dgm:t>
        <a:bodyPr/>
        <a:lstStyle/>
        <a:p>
          <a:r>
            <a:rPr lang="hr-HR"/>
            <a:t>Hrvatsko zagorja (Krapinsko-zagorskoj županiji) </a:t>
          </a:r>
          <a:endParaRPr lang="en-US"/>
        </a:p>
      </dgm:t>
    </dgm:pt>
    <dgm:pt modelId="{50DAEA55-6BFF-41A6-9B18-922B0BB9557F}" type="parTrans" cxnId="{86963BB7-A354-4581-A1B0-262EAEB25EB4}">
      <dgm:prSet/>
      <dgm:spPr/>
      <dgm:t>
        <a:bodyPr/>
        <a:lstStyle/>
        <a:p>
          <a:endParaRPr lang="en-US"/>
        </a:p>
      </dgm:t>
    </dgm:pt>
    <dgm:pt modelId="{729DB191-8D1A-4058-8A55-DA4675235A25}" type="sibTrans" cxnId="{86963BB7-A354-4581-A1B0-262EAEB25EB4}">
      <dgm:prSet/>
      <dgm:spPr/>
      <dgm:t>
        <a:bodyPr/>
        <a:lstStyle/>
        <a:p>
          <a:endParaRPr lang="en-US"/>
        </a:p>
      </dgm:t>
    </dgm:pt>
    <dgm:pt modelId="{4E4731D7-DEB6-4881-BA4B-EFEF60BC3D21}">
      <dgm:prSet/>
      <dgm:spPr/>
      <dgm:t>
        <a:bodyPr/>
        <a:lstStyle/>
        <a:p>
          <a:r>
            <a:rPr lang="hr-HR"/>
            <a:t>središnja Hrvatska</a:t>
          </a:r>
          <a:endParaRPr lang="en-US"/>
        </a:p>
      </dgm:t>
    </dgm:pt>
    <dgm:pt modelId="{EAC0C248-ECAE-4770-981A-FE5674D157A0}" type="parTrans" cxnId="{FCD6C2A0-A3A6-42CC-BB51-2DFB3362DE8A}">
      <dgm:prSet/>
      <dgm:spPr/>
      <dgm:t>
        <a:bodyPr/>
        <a:lstStyle/>
        <a:p>
          <a:endParaRPr lang="en-US"/>
        </a:p>
      </dgm:t>
    </dgm:pt>
    <dgm:pt modelId="{6B54912E-660D-4A90-954E-D8A3A114DAAA}" type="sibTrans" cxnId="{FCD6C2A0-A3A6-42CC-BB51-2DFB3362DE8A}">
      <dgm:prSet/>
      <dgm:spPr/>
      <dgm:t>
        <a:bodyPr/>
        <a:lstStyle/>
        <a:p>
          <a:endParaRPr lang="en-US"/>
        </a:p>
      </dgm:t>
    </dgm:pt>
    <dgm:pt modelId="{6BF2E16A-B0A0-4DF0-B606-2AFAF5CBCA16}" type="pres">
      <dgm:prSet presAssocID="{E23A380E-DDA1-45F6-B154-4F702F847A01}" presName="linear" presStyleCnt="0">
        <dgm:presLayoutVars>
          <dgm:animLvl val="lvl"/>
          <dgm:resizeHandles val="exact"/>
        </dgm:presLayoutVars>
      </dgm:prSet>
      <dgm:spPr/>
    </dgm:pt>
    <dgm:pt modelId="{69E42ECE-E9D9-4779-9B8A-7170B2E963AE}" type="pres">
      <dgm:prSet presAssocID="{4236BF94-638C-4FA8-A54C-2D32D20FC661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2A7F5083-0EF0-4121-A805-257DDF92BC04}" type="pres">
      <dgm:prSet presAssocID="{EBB85647-68CA-4976-8C4F-FB59ACCC552B}" presName="spacer" presStyleCnt="0"/>
      <dgm:spPr/>
    </dgm:pt>
    <dgm:pt modelId="{A5FAF905-4FE3-4D8D-900D-BFA2EFB3B6E5}" type="pres">
      <dgm:prSet presAssocID="{8F0FBC6E-67EC-4832-A1F8-7E0FCA7725B0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A552BF6C-3676-477A-B9FB-8AB971787CB0}" type="pres">
      <dgm:prSet presAssocID="{BFD25351-7C2B-431F-B9D2-BB6BE6E09B39}" presName="spacer" presStyleCnt="0"/>
      <dgm:spPr/>
    </dgm:pt>
    <dgm:pt modelId="{B86F997D-34D0-4D50-BE31-5E9F53B4F077}" type="pres">
      <dgm:prSet presAssocID="{6495E171-81EA-4D47-9208-FA01DD69323F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8390CD3F-469A-470E-9062-51746407A357}" type="pres">
      <dgm:prSet presAssocID="{729DB191-8D1A-4058-8A55-DA4675235A25}" presName="spacer" presStyleCnt="0"/>
      <dgm:spPr/>
    </dgm:pt>
    <dgm:pt modelId="{9D8DF398-8D23-4336-9ABE-DD487A093C6F}" type="pres">
      <dgm:prSet presAssocID="{4E4731D7-DEB6-4881-BA4B-EFEF60BC3D21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535A0414-3620-42A4-95E4-F6D1B6A83FD9}" type="presOf" srcId="{4E4731D7-DEB6-4881-BA4B-EFEF60BC3D21}" destId="{9D8DF398-8D23-4336-9ABE-DD487A093C6F}" srcOrd="0" destOrd="0" presId="urn:microsoft.com/office/officeart/2005/8/layout/vList2"/>
    <dgm:cxn modelId="{3EA3671B-C3C2-4CBD-B79D-468AFF4C5251}" srcId="{E23A380E-DDA1-45F6-B154-4F702F847A01}" destId="{4236BF94-638C-4FA8-A54C-2D32D20FC661}" srcOrd="0" destOrd="0" parTransId="{89C69734-EB26-4972-A47D-79B590EEEE0A}" sibTransId="{EBB85647-68CA-4976-8C4F-FB59ACCC552B}"/>
    <dgm:cxn modelId="{95AC8A5B-F312-4ABB-A015-24402B7E95FD}" type="presOf" srcId="{E23A380E-DDA1-45F6-B154-4F702F847A01}" destId="{6BF2E16A-B0A0-4DF0-B606-2AFAF5CBCA16}" srcOrd="0" destOrd="0" presId="urn:microsoft.com/office/officeart/2005/8/layout/vList2"/>
    <dgm:cxn modelId="{D6695A7F-4B7A-4C29-8EF6-BE2DE1D4EAE5}" type="presOf" srcId="{4236BF94-638C-4FA8-A54C-2D32D20FC661}" destId="{69E42ECE-E9D9-4779-9B8A-7170B2E963AE}" srcOrd="0" destOrd="0" presId="urn:microsoft.com/office/officeart/2005/8/layout/vList2"/>
    <dgm:cxn modelId="{C399CB83-2874-4DA8-A020-60106D5A8715}" type="presOf" srcId="{8F0FBC6E-67EC-4832-A1F8-7E0FCA7725B0}" destId="{A5FAF905-4FE3-4D8D-900D-BFA2EFB3B6E5}" srcOrd="0" destOrd="0" presId="urn:microsoft.com/office/officeart/2005/8/layout/vList2"/>
    <dgm:cxn modelId="{FCD6C2A0-A3A6-42CC-BB51-2DFB3362DE8A}" srcId="{E23A380E-DDA1-45F6-B154-4F702F847A01}" destId="{4E4731D7-DEB6-4881-BA4B-EFEF60BC3D21}" srcOrd="3" destOrd="0" parTransId="{EAC0C248-ECAE-4770-981A-FE5674D157A0}" sibTransId="{6B54912E-660D-4A90-954E-D8A3A114DAAA}"/>
    <dgm:cxn modelId="{86963BB7-A354-4581-A1B0-262EAEB25EB4}" srcId="{E23A380E-DDA1-45F6-B154-4F702F847A01}" destId="{6495E171-81EA-4D47-9208-FA01DD69323F}" srcOrd="2" destOrd="0" parTransId="{50DAEA55-6BFF-41A6-9B18-922B0BB9557F}" sibTransId="{729DB191-8D1A-4058-8A55-DA4675235A25}"/>
    <dgm:cxn modelId="{0CAC91E7-E115-496F-AF73-DFA7B938DD94}" srcId="{E23A380E-DDA1-45F6-B154-4F702F847A01}" destId="{8F0FBC6E-67EC-4832-A1F8-7E0FCA7725B0}" srcOrd="1" destOrd="0" parTransId="{3E29C234-DD1F-4D58-B3F8-A6E317F6D9A0}" sibTransId="{BFD25351-7C2B-431F-B9D2-BB6BE6E09B39}"/>
    <dgm:cxn modelId="{A08DE0EE-D6F0-47B0-87DD-611D94A11FAF}" type="presOf" srcId="{6495E171-81EA-4D47-9208-FA01DD69323F}" destId="{B86F997D-34D0-4D50-BE31-5E9F53B4F077}" srcOrd="0" destOrd="0" presId="urn:microsoft.com/office/officeart/2005/8/layout/vList2"/>
    <dgm:cxn modelId="{3D9AAC88-C03D-48FB-ADB0-2EBED9D312C7}" type="presParOf" srcId="{6BF2E16A-B0A0-4DF0-B606-2AFAF5CBCA16}" destId="{69E42ECE-E9D9-4779-9B8A-7170B2E963AE}" srcOrd="0" destOrd="0" presId="urn:microsoft.com/office/officeart/2005/8/layout/vList2"/>
    <dgm:cxn modelId="{F39DEF30-4AF0-4CD6-AC12-B0AA877DA026}" type="presParOf" srcId="{6BF2E16A-B0A0-4DF0-B606-2AFAF5CBCA16}" destId="{2A7F5083-0EF0-4121-A805-257DDF92BC04}" srcOrd="1" destOrd="0" presId="urn:microsoft.com/office/officeart/2005/8/layout/vList2"/>
    <dgm:cxn modelId="{870B96C7-00A4-453D-9379-6260E363F64D}" type="presParOf" srcId="{6BF2E16A-B0A0-4DF0-B606-2AFAF5CBCA16}" destId="{A5FAF905-4FE3-4D8D-900D-BFA2EFB3B6E5}" srcOrd="2" destOrd="0" presId="urn:microsoft.com/office/officeart/2005/8/layout/vList2"/>
    <dgm:cxn modelId="{CDEEEEE7-4535-4CAC-8D63-F2FE003169D0}" type="presParOf" srcId="{6BF2E16A-B0A0-4DF0-B606-2AFAF5CBCA16}" destId="{A552BF6C-3676-477A-B9FB-8AB971787CB0}" srcOrd="3" destOrd="0" presId="urn:microsoft.com/office/officeart/2005/8/layout/vList2"/>
    <dgm:cxn modelId="{F4E24B69-D4B6-450B-81D7-98F2CCB8A6F3}" type="presParOf" srcId="{6BF2E16A-B0A0-4DF0-B606-2AFAF5CBCA16}" destId="{B86F997D-34D0-4D50-BE31-5E9F53B4F077}" srcOrd="4" destOrd="0" presId="urn:microsoft.com/office/officeart/2005/8/layout/vList2"/>
    <dgm:cxn modelId="{722271C8-0739-4EA4-B63F-F96DDD476B01}" type="presParOf" srcId="{6BF2E16A-B0A0-4DF0-B606-2AFAF5CBCA16}" destId="{8390CD3F-469A-470E-9062-51746407A357}" srcOrd="5" destOrd="0" presId="urn:microsoft.com/office/officeart/2005/8/layout/vList2"/>
    <dgm:cxn modelId="{A9B2BC4E-AB07-44E5-A56C-FE254B4CCD83}" type="presParOf" srcId="{6BF2E16A-B0A0-4DF0-B606-2AFAF5CBCA16}" destId="{9D8DF398-8D23-4336-9ABE-DD487A093C6F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DF9C6B6-3606-41C4-88A0-6A37BCCE77D0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73A5AFC3-3B29-4475-8E2B-8EFE551ECFEA}">
      <dgm:prSet/>
      <dgm:spPr/>
      <dgm:t>
        <a:bodyPr/>
        <a:lstStyle/>
        <a:p>
          <a:r>
            <a:rPr lang="hr-HR" dirty="0"/>
            <a:t>nastali iz neimaštine</a:t>
          </a:r>
          <a:endParaRPr lang="en-US" dirty="0"/>
        </a:p>
      </dgm:t>
    </dgm:pt>
    <dgm:pt modelId="{AC6E79BD-4FBF-487A-8020-A08D07418BC7}" type="parTrans" cxnId="{FF7A1949-48D3-47EB-BE41-9A7C1E8C7202}">
      <dgm:prSet/>
      <dgm:spPr/>
      <dgm:t>
        <a:bodyPr/>
        <a:lstStyle/>
        <a:p>
          <a:endParaRPr lang="en-US"/>
        </a:p>
      </dgm:t>
    </dgm:pt>
    <dgm:pt modelId="{FA08B332-75B5-4CDB-BF7E-6B8049FB460A}" type="sibTrans" cxnId="{FF7A1949-48D3-47EB-BE41-9A7C1E8C7202}">
      <dgm:prSet/>
      <dgm:spPr/>
      <dgm:t>
        <a:bodyPr/>
        <a:lstStyle/>
        <a:p>
          <a:endParaRPr lang="en-US"/>
        </a:p>
      </dgm:t>
    </dgm:pt>
    <dgm:pt modelId="{6E2BCBF8-6110-4C4B-87EA-0C7721A1A4B2}">
      <dgm:prSet/>
      <dgm:spPr/>
      <dgm:t>
        <a:bodyPr/>
        <a:lstStyle/>
        <a:p>
          <a:r>
            <a:rPr lang="hr-HR" dirty="0"/>
            <a:t>lako dostupne namirnice (brašno, voda, sir…)</a:t>
          </a:r>
          <a:endParaRPr lang="en-US" dirty="0"/>
        </a:p>
      </dgm:t>
    </dgm:pt>
    <dgm:pt modelId="{15AAFFB5-8CE1-4219-A049-79A6954233CB}" type="parTrans" cxnId="{E4417FE6-7870-47B1-BCF9-15EE84980DAF}">
      <dgm:prSet/>
      <dgm:spPr/>
      <dgm:t>
        <a:bodyPr/>
        <a:lstStyle/>
        <a:p>
          <a:endParaRPr lang="en-US"/>
        </a:p>
      </dgm:t>
    </dgm:pt>
    <dgm:pt modelId="{005E7A2B-81E3-411F-9508-1BC44E32C8D5}" type="sibTrans" cxnId="{E4417FE6-7870-47B1-BCF9-15EE84980DAF}">
      <dgm:prSet/>
      <dgm:spPr/>
      <dgm:t>
        <a:bodyPr/>
        <a:lstStyle/>
        <a:p>
          <a:endParaRPr lang="en-US"/>
        </a:p>
      </dgm:t>
    </dgm:pt>
    <dgm:pt modelId="{8AA44BD5-CAA2-496E-BF26-50A6BD8D6AC0}">
      <dgm:prSet/>
      <dgm:spPr/>
      <dgm:t>
        <a:bodyPr/>
        <a:lstStyle/>
        <a:p>
          <a:r>
            <a:rPr lang="nn-NO"/>
            <a:t>Registar nematerijalne kulturne baštine Republike Hrvatske</a:t>
          </a:r>
          <a:endParaRPr lang="en-US"/>
        </a:p>
      </dgm:t>
    </dgm:pt>
    <dgm:pt modelId="{7786D221-7467-44CA-AE0E-475B35C683B5}" type="parTrans" cxnId="{68CCA23F-9814-4AA9-B23D-BE5249F5B425}">
      <dgm:prSet/>
      <dgm:spPr/>
      <dgm:t>
        <a:bodyPr/>
        <a:lstStyle/>
        <a:p>
          <a:endParaRPr lang="en-US"/>
        </a:p>
      </dgm:t>
    </dgm:pt>
    <dgm:pt modelId="{3F59F2DE-C3AC-4CD3-A1E5-AAC43AF2DB78}" type="sibTrans" cxnId="{68CCA23F-9814-4AA9-B23D-BE5249F5B425}">
      <dgm:prSet/>
      <dgm:spPr/>
      <dgm:t>
        <a:bodyPr/>
        <a:lstStyle/>
        <a:p>
          <a:endParaRPr lang="en-US"/>
        </a:p>
      </dgm:t>
    </dgm:pt>
    <dgm:pt modelId="{29519592-9466-4EE2-8C84-AD6116F8DEFD}" type="pres">
      <dgm:prSet presAssocID="{6DF9C6B6-3606-41C4-88A0-6A37BCCE77D0}" presName="vert0" presStyleCnt="0">
        <dgm:presLayoutVars>
          <dgm:dir/>
          <dgm:animOne val="branch"/>
          <dgm:animLvl val="lvl"/>
        </dgm:presLayoutVars>
      </dgm:prSet>
      <dgm:spPr/>
    </dgm:pt>
    <dgm:pt modelId="{DD07C393-BE12-4780-9B67-3B1731128DE2}" type="pres">
      <dgm:prSet presAssocID="{73A5AFC3-3B29-4475-8E2B-8EFE551ECFEA}" presName="thickLine" presStyleLbl="alignNode1" presStyleIdx="0" presStyleCnt="3"/>
      <dgm:spPr/>
    </dgm:pt>
    <dgm:pt modelId="{842F9252-2966-4A65-81AB-995778141DEF}" type="pres">
      <dgm:prSet presAssocID="{73A5AFC3-3B29-4475-8E2B-8EFE551ECFEA}" presName="horz1" presStyleCnt="0"/>
      <dgm:spPr/>
    </dgm:pt>
    <dgm:pt modelId="{21A3DD0E-09DC-41A6-A3E9-D6B4439FEF9F}" type="pres">
      <dgm:prSet presAssocID="{73A5AFC3-3B29-4475-8E2B-8EFE551ECFEA}" presName="tx1" presStyleLbl="revTx" presStyleIdx="0" presStyleCnt="3"/>
      <dgm:spPr/>
    </dgm:pt>
    <dgm:pt modelId="{3F723C81-7D2E-42F2-BBC3-F6882B5C95FA}" type="pres">
      <dgm:prSet presAssocID="{73A5AFC3-3B29-4475-8E2B-8EFE551ECFEA}" presName="vert1" presStyleCnt="0"/>
      <dgm:spPr/>
    </dgm:pt>
    <dgm:pt modelId="{C97A0324-7FE4-44A5-B8BD-75DC217CDEAA}" type="pres">
      <dgm:prSet presAssocID="{6E2BCBF8-6110-4C4B-87EA-0C7721A1A4B2}" presName="thickLine" presStyleLbl="alignNode1" presStyleIdx="1" presStyleCnt="3"/>
      <dgm:spPr/>
    </dgm:pt>
    <dgm:pt modelId="{8FF364BA-826B-4569-81CE-91B2AF4529FA}" type="pres">
      <dgm:prSet presAssocID="{6E2BCBF8-6110-4C4B-87EA-0C7721A1A4B2}" presName="horz1" presStyleCnt="0"/>
      <dgm:spPr/>
    </dgm:pt>
    <dgm:pt modelId="{3A2A28B3-DEFD-4876-A5B8-34543441C699}" type="pres">
      <dgm:prSet presAssocID="{6E2BCBF8-6110-4C4B-87EA-0C7721A1A4B2}" presName="tx1" presStyleLbl="revTx" presStyleIdx="1" presStyleCnt="3"/>
      <dgm:spPr/>
    </dgm:pt>
    <dgm:pt modelId="{804D7410-A3FC-462D-9610-8515E1770705}" type="pres">
      <dgm:prSet presAssocID="{6E2BCBF8-6110-4C4B-87EA-0C7721A1A4B2}" presName="vert1" presStyleCnt="0"/>
      <dgm:spPr/>
    </dgm:pt>
    <dgm:pt modelId="{1C4D77F4-9CDC-4503-8F42-C00BFF2AB50C}" type="pres">
      <dgm:prSet presAssocID="{8AA44BD5-CAA2-496E-BF26-50A6BD8D6AC0}" presName="thickLine" presStyleLbl="alignNode1" presStyleIdx="2" presStyleCnt="3"/>
      <dgm:spPr/>
    </dgm:pt>
    <dgm:pt modelId="{CC2EF114-48C2-4352-941F-736289D3F3E3}" type="pres">
      <dgm:prSet presAssocID="{8AA44BD5-CAA2-496E-BF26-50A6BD8D6AC0}" presName="horz1" presStyleCnt="0"/>
      <dgm:spPr/>
    </dgm:pt>
    <dgm:pt modelId="{2A51BD5E-9393-425E-9C28-EFBDE3FEDEDF}" type="pres">
      <dgm:prSet presAssocID="{8AA44BD5-CAA2-496E-BF26-50A6BD8D6AC0}" presName="tx1" presStyleLbl="revTx" presStyleIdx="2" presStyleCnt="3"/>
      <dgm:spPr/>
    </dgm:pt>
    <dgm:pt modelId="{82432522-7675-4D9B-9114-C3805429B382}" type="pres">
      <dgm:prSet presAssocID="{8AA44BD5-CAA2-496E-BF26-50A6BD8D6AC0}" presName="vert1" presStyleCnt="0"/>
      <dgm:spPr/>
    </dgm:pt>
  </dgm:ptLst>
  <dgm:cxnLst>
    <dgm:cxn modelId="{FA737104-23B4-4797-9D2A-2CB26990D972}" type="presOf" srcId="{73A5AFC3-3B29-4475-8E2B-8EFE551ECFEA}" destId="{21A3DD0E-09DC-41A6-A3E9-D6B4439FEF9F}" srcOrd="0" destOrd="0" presId="urn:microsoft.com/office/officeart/2008/layout/LinedList"/>
    <dgm:cxn modelId="{51F21016-4593-4EE4-BFB9-4670795258EC}" type="presOf" srcId="{8AA44BD5-CAA2-496E-BF26-50A6BD8D6AC0}" destId="{2A51BD5E-9393-425E-9C28-EFBDE3FEDEDF}" srcOrd="0" destOrd="0" presId="urn:microsoft.com/office/officeart/2008/layout/LinedList"/>
    <dgm:cxn modelId="{68CCA23F-9814-4AA9-B23D-BE5249F5B425}" srcId="{6DF9C6B6-3606-41C4-88A0-6A37BCCE77D0}" destId="{8AA44BD5-CAA2-496E-BF26-50A6BD8D6AC0}" srcOrd="2" destOrd="0" parTransId="{7786D221-7467-44CA-AE0E-475B35C683B5}" sibTransId="{3F59F2DE-C3AC-4CD3-A1E5-AAC43AF2DB78}"/>
    <dgm:cxn modelId="{FF7A1949-48D3-47EB-BE41-9A7C1E8C7202}" srcId="{6DF9C6B6-3606-41C4-88A0-6A37BCCE77D0}" destId="{73A5AFC3-3B29-4475-8E2B-8EFE551ECFEA}" srcOrd="0" destOrd="0" parTransId="{AC6E79BD-4FBF-487A-8020-A08D07418BC7}" sibTransId="{FA08B332-75B5-4CDB-BF7E-6B8049FB460A}"/>
    <dgm:cxn modelId="{9757788B-0AA5-4017-94C0-B21D4F879CED}" type="presOf" srcId="{6E2BCBF8-6110-4C4B-87EA-0C7721A1A4B2}" destId="{3A2A28B3-DEFD-4876-A5B8-34543441C699}" srcOrd="0" destOrd="0" presId="urn:microsoft.com/office/officeart/2008/layout/LinedList"/>
    <dgm:cxn modelId="{904369A2-D2AF-4C16-944D-FF025EB456CC}" type="presOf" srcId="{6DF9C6B6-3606-41C4-88A0-6A37BCCE77D0}" destId="{29519592-9466-4EE2-8C84-AD6116F8DEFD}" srcOrd="0" destOrd="0" presId="urn:microsoft.com/office/officeart/2008/layout/LinedList"/>
    <dgm:cxn modelId="{E4417FE6-7870-47B1-BCF9-15EE84980DAF}" srcId="{6DF9C6B6-3606-41C4-88A0-6A37BCCE77D0}" destId="{6E2BCBF8-6110-4C4B-87EA-0C7721A1A4B2}" srcOrd="1" destOrd="0" parTransId="{15AAFFB5-8CE1-4219-A049-79A6954233CB}" sibTransId="{005E7A2B-81E3-411F-9508-1BC44E32C8D5}"/>
    <dgm:cxn modelId="{C667F5A9-23D6-4373-805A-B98BA8A905E5}" type="presParOf" srcId="{29519592-9466-4EE2-8C84-AD6116F8DEFD}" destId="{DD07C393-BE12-4780-9B67-3B1731128DE2}" srcOrd="0" destOrd="0" presId="urn:microsoft.com/office/officeart/2008/layout/LinedList"/>
    <dgm:cxn modelId="{FA14078A-A96F-44AF-BF2C-BC7E3576CA96}" type="presParOf" srcId="{29519592-9466-4EE2-8C84-AD6116F8DEFD}" destId="{842F9252-2966-4A65-81AB-995778141DEF}" srcOrd="1" destOrd="0" presId="urn:microsoft.com/office/officeart/2008/layout/LinedList"/>
    <dgm:cxn modelId="{FBEB6888-6320-44D5-ABCB-3177FCBC95D7}" type="presParOf" srcId="{842F9252-2966-4A65-81AB-995778141DEF}" destId="{21A3DD0E-09DC-41A6-A3E9-D6B4439FEF9F}" srcOrd="0" destOrd="0" presId="urn:microsoft.com/office/officeart/2008/layout/LinedList"/>
    <dgm:cxn modelId="{5E21A693-74D5-4C80-8E73-283BFC63F87E}" type="presParOf" srcId="{842F9252-2966-4A65-81AB-995778141DEF}" destId="{3F723C81-7D2E-42F2-BBC3-F6882B5C95FA}" srcOrd="1" destOrd="0" presId="urn:microsoft.com/office/officeart/2008/layout/LinedList"/>
    <dgm:cxn modelId="{E94617C1-0B4F-441A-9142-C4B43C085BBD}" type="presParOf" srcId="{29519592-9466-4EE2-8C84-AD6116F8DEFD}" destId="{C97A0324-7FE4-44A5-B8BD-75DC217CDEAA}" srcOrd="2" destOrd="0" presId="urn:microsoft.com/office/officeart/2008/layout/LinedList"/>
    <dgm:cxn modelId="{26AEC0A0-2FAD-4A7E-9228-BE4EEEEA8CFD}" type="presParOf" srcId="{29519592-9466-4EE2-8C84-AD6116F8DEFD}" destId="{8FF364BA-826B-4569-81CE-91B2AF4529FA}" srcOrd="3" destOrd="0" presId="urn:microsoft.com/office/officeart/2008/layout/LinedList"/>
    <dgm:cxn modelId="{3C9662D4-7D9B-4501-A6C9-BFAA8959A4C9}" type="presParOf" srcId="{8FF364BA-826B-4569-81CE-91B2AF4529FA}" destId="{3A2A28B3-DEFD-4876-A5B8-34543441C699}" srcOrd="0" destOrd="0" presId="urn:microsoft.com/office/officeart/2008/layout/LinedList"/>
    <dgm:cxn modelId="{C372B229-8EC6-4A6E-B387-5FFBA013E348}" type="presParOf" srcId="{8FF364BA-826B-4569-81CE-91B2AF4529FA}" destId="{804D7410-A3FC-462D-9610-8515E1770705}" srcOrd="1" destOrd="0" presId="urn:microsoft.com/office/officeart/2008/layout/LinedList"/>
    <dgm:cxn modelId="{EB412E85-684D-4831-BDA9-7D5AEAC33AAC}" type="presParOf" srcId="{29519592-9466-4EE2-8C84-AD6116F8DEFD}" destId="{1C4D77F4-9CDC-4503-8F42-C00BFF2AB50C}" srcOrd="4" destOrd="0" presId="urn:microsoft.com/office/officeart/2008/layout/LinedList"/>
    <dgm:cxn modelId="{D297A3E1-C7CC-4BCE-9AD2-983F81E847A5}" type="presParOf" srcId="{29519592-9466-4EE2-8C84-AD6116F8DEFD}" destId="{CC2EF114-48C2-4352-941F-736289D3F3E3}" srcOrd="5" destOrd="0" presId="urn:microsoft.com/office/officeart/2008/layout/LinedList"/>
    <dgm:cxn modelId="{C3228561-5B53-43B7-AF23-2F5955FB62DE}" type="presParOf" srcId="{CC2EF114-48C2-4352-941F-736289D3F3E3}" destId="{2A51BD5E-9393-425E-9C28-EFBDE3FEDEDF}" srcOrd="0" destOrd="0" presId="urn:microsoft.com/office/officeart/2008/layout/LinedList"/>
    <dgm:cxn modelId="{7DB874D6-5195-4339-BF59-1FBCC546CA31}" type="presParOf" srcId="{CC2EF114-48C2-4352-941F-736289D3F3E3}" destId="{82432522-7675-4D9B-9114-C3805429B382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05D7E62-635E-4400-8E95-D84DCDE48565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234308B-0E27-4474-AB0A-6CEF57A9C53C}">
      <dgm:prSet/>
      <dgm:spPr/>
      <dgm:t>
        <a:bodyPr/>
        <a:lstStyle/>
        <a:p>
          <a:pPr>
            <a:lnSpc>
              <a:spcPct val="100000"/>
            </a:lnSpc>
          </a:pPr>
          <a:r>
            <a:rPr lang="hr-HR"/>
            <a:t>Europska komisija </a:t>
          </a:r>
          <a:endParaRPr lang="en-US"/>
        </a:p>
      </dgm:t>
    </dgm:pt>
    <dgm:pt modelId="{0A1AD5EF-AC40-4D2E-9853-0262929A0F27}" type="parTrans" cxnId="{619B7DCC-A080-4BC6-B1B5-687CEF06A727}">
      <dgm:prSet/>
      <dgm:spPr/>
      <dgm:t>
        <a:bodyPr/>
        <a:lstStyle/>
        <a:p>
          <a:endParaRPr lang="en-US"/>
        </a:p>
      </dgm:t>
    </dgm:pt>
    <dgm:pt modelId="{710C71B0-9513-4F99-B5D6-F69C5EDC6690}" type="sibTrans" cxnId="{619B7DCC-A080-4BC6-B1B5-687CEF06A727}">
      <dgm:prSet/>
      <dgm:spPr/>
      <dgm:t>
        <a:bodyPr/>
        <a:lstStyle/>
        <a:p>
          <a:endParaRPr lang="en-US"/>
        </a:p>
      </dgm:t>
    </dgm:pt>
    <dgm:pt modelId="{71269CF3-D0A7-485B-A9B7-B16ECD34F916}">
      <dgm:prSet/>
      <dgm:spPr/>
      <dgm:t>
        <a:bodyPr/>
        <a:lstStyle/>
        <a:p>
          <a:pPr>
            <a:lnSpc>
              <a:spcPct val="100000"/>
            </a:lnSpc>
          </a:pPr>
          <a:r>
            <a:rPr lang="hr-HR"/>
            <a:t>7. ožujka 2022. godine </a:t>
          </a:r>
          <a:endParaRPr lang="en-US"/>
        </a:p>
      </dgm:t>
    </dgm:pt>
    <dgm:pt modelId="{0062086E-EDE7-4617-9B4C-8E142C218C1D}" type="parTrans" cxnId="{35D2566D-2E7F-4827-A5F4-4001F7A9CFA8}">
      <dgm:prSet/>
      <dgm:spPr/>
      <dgm:t>
        <a:bodyPr/>
        <a:lstStyle/>
        <a:p>
          <a:endParaRPr lang="en-US"/>
        </a:p>
      </dgm:t>
    </dgm:pt>
    <dgm:pt modelId="{35EECC56-1901-47FE-AB59-CE92B453BF82}" type="sibTrans" cxnId="{35D2566D-2E7F-4827-A5F4-4001F7A9CFA8}">
      <dgm:prSet/>
      <dgm:spPr/>
      <dgm:t>
        <a:bodyPr/>
        <a:lstStyle/>
        <a:p>
          <a:endParaRPr lang="en-US"/>
        </a:p>
      </dgm:t>
    </dgm:pt>
    <dgm:pt modelId="{F67223DF-E4C0-41AA-843C-6345771409C8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hr-HR" sz="2000"/>
            <a:t>"Zagorski štrukli/štruklji" dobili europsku zaštićenu oznaku zemljopisnog podrijetla (ZOZP)</a:t>
          </a:r>
          <a:endParaRPr lang="en-US" sz="2000"/>
        </a:p>
      </dgm:t>
    </dgm:pt>
    <dgm:pt modelId="{BDF60830-34D7-4259-B137-C9CD72920DEE}" type="parTrans" cxnId="{46F13961-C023-44A7-90E3-8BDB38D9C734}">
      <dgm:prSet/>
      <dgm:spPr/>
      <dgm:t>
        <a:bodyPr/>
        <a:lstStyle/>
        <a:p>
          <a:endParaRPr lang="en-US"/>
        </a:p>
      </dgm:t>
    </dgm:pt>
    <dgm:pt modelId="{31E48EEC-75E2-4072-9796-40D8F6DC95F3}" type="sibTrans" cxnId="{46F13961-C023-44A7-90E3-8BDB38D9C734}">
      <dgm:prSet/>
      <dgm:spPr/>
      <dgm:t>
        <a:bodyPr/>
        <a:lstStyle/>
        <a:p>
          <a:endParaRPr lang="en-US"/>
        </a:p>
      </dgm:t>
    </dgm:pt>
    <dgm:pt modelId="{01485B8B-7675-417E-BF7F-DF579AA1A910}" type="pres">
      <dgm:prSet presAssocID="{405D7E62-635E-4400-8E95-D84DCDE48565}" presName="root" presStyleCnt="0">
        <dgm:presLayoutVars>
          <dgm:dir/>
          <dgm:resizeHandles val="exact"/>
        </dgm:presLayoutVars>
      </dgm:prSet>
      <dgm:spPr/>
    </dgm:pt>
    <dgm:pt modelId="{46924806-7161-4F11-8E2A-D7AE84BD5160}" type="pres">
      <dgm:prSet presAssocID="{E234308B-0E27-4474-AB0A-6CEF57A9C53C}" presName="compNode" presStyleCnt="0"/>
      <dgm:spPr/>
    </dgm:pt>
    <dgm:pt modelId="{5599B36A-A9A1-40FB-923D-67574C237D98}" type="pres">
      <dgm:prSet presAssocID="{E234308B-0E27-4474-AB0A-6CEF57A9C53C}" presName="bgRect" presStyleLbl="bgShp" presStyleIdx="0" presStyleCnt="3"/>
      <dgm:spPr/>
    </dgm:pt>
    <dgm:pt modelId="{000BCD1A-8E97-4711-940C-D214B79B4839}" type="pres">
      <dgm:prSet presAssocID="{E234308B-0E27-4474-AB0A-6CEF57A9C53C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Kvačica"/>
        </a:ext>
      </dgm:extLst>
    </dgm:pt>
    <dgm:pt modelId="{B18D3075-E704-4238-9EBC-1CF2F3A196E0}" type="pres">
      <dgm:prSet presAssocID="{E234308B-0E27-4474-AB0A-6CEF57A9C53C}" presName="spaceRect" presStyleCnt="0"/>
      <dgm:spPr/>
    </dgm:pt>
    <dgm:pt modelId="{0239E85F-B374-46C4-9D26-B189EABD70D0}" type="pres">
      <dgm:prSet presAssocID="{E234308B-0E27-4474-AB0A-6CEF57A9C53C}" presName="parTx" presStyleLbl="revTx" presStyleIdx="0" presStyleCnt="3">
        <dgm:presLayoutVars>
          <dgm:chMax val="0"/>
          <dgm:chPref val="0"/>
        </dgm:presLayoutVars>
      </dgm:prSet>
      <dgm:spPr/>
    </dgm:pt>
    <dgm:pt modelId="{DDECDD8F-25A0-457F-9800-62E45DD4BB50}" type="pres">
      <dgm:prSet presAssocID="{710C71B0-9513-4F99-B5D6-F69C5EDC6690}" presName="sibTrans" presStyleCnt="0"/>
      <dgm:spPr/>
    </dgm:pt>
    <dgm:pt modelId="{E8DDA8D4-3C3F-4B51-9AED-EC39DC05B620}" type="pres">
      <dgm:prSet presAssocID="{71269CF3-D0A7-485B-A9B7-B16ECD34F916}" presName="compNode" presStyleCnt="0"/>
      <dgm:spPr/>
    </dgm:pt>
    <dgm:pt modelId="{51DFC339-4CB0-465C-82F8-14AA0525365D}" type="pres">
      <dgm:prSet presAssocID="{71269CF3-D0A7-485B-A9B7-B16ECD34F916}" presName="bgRect" presStyleLbl="bgShp" presStyleIdx="1" presStyleCnt="3"/>
      <dgm:spPr/>
    </dgm:pt>
    <dgm:pt modelId="{7CC4D017-7DFD-4FC7-B29F-4B4E85DD9B3E}" type="pres">
      <dgm:prSet presAssocID="{71269CF3-D0A7-485B-A9B7-B16ECD34F916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Vatromet"/>
        </a:ext>
      </dgm:extLst>
    </dgm:pt>
    <dgm:pt modelId="{5CE819A9-2D7F-4C18-8397-405F476A6766}" type="pres">
      <dgm:prSet presAssocID="{71269CF3-D0A7-485B-A9B7-B16ECD34F916}" presName="spaceRect" presStyleCnt="0"/>
      <dgm:spPr/>
    </dgm:pt>
    <dgm:pt modelId="{2CCEE137-8F99-47FF-BAF4-09A6D96FFB6C}" type="pres">
      <dgm:prSet presAssocID="{71269CF3-D0A7-485B-A9B7-B16ECD34F916}" presName="parTx" presStyleLbl="revTx" presStyleIdx="1" presStyleCnt="3">
        <dgm:presLayoutVars>
          <dgm:chMax val="0"/>
          <dgm:chPref val="0"/>
        </dgm:presLayoutVars>
      </dgm:prSet>
      <dgm:spPr/>
    </dgm:pt>
    <dgm:pt modelId="{C857702F-5CD3-4E8D-B6C0-1571BAC6CB0A}" type="pres">
      <dgm:prSet presAssocID="{35EECC56-1901-47FE-AB59-CE92B453BF82}" presName="sibTrans" presStyleCnt="0"/>
      <dgm:spPr/>
    </dgm:pt>
    <dgm:pt modelId="{9FBBF899-56E1-400D-A013-29AF3C0D1AE9}" type="pres">
      <dgm:prSet presAssocID="{F67223DF-E4C0-41AA-843C-6345771409C8}" presName="compNode" presStyleCnt="0"/>
      <dgm:spPr/>
    </dgm:pt>
    <dgm:pt modelId="{E4184E2A-9F48-42EA-B528-D5B66C2CD72E}" type="pres">
      <dgm:prSet presAssocID="{F67223DF-E4C0-41AA-843C-6345771409C8}" presName="bgRect" presStyleLbl="bgShp" presStyleIdx="2" presStyleCnt="3"/>
      <dgm:spPr/>
    </dgm:pt>
    <dgm:pt modelId="{D8AD290D-BCBB-4F74-A324-182FEBDC40B0}" type="pres">
      <dgm:prSet presAssocID="{F67223DF-E4C0-41AA-843C-6345771409C8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itlovi"/>
        </a:ext>
      </dgm:extLst>
    </dgm:pt>
    <dgm:pt modelId="{73825688-4449-4383-BB52-6A13BE1EBED5}" type="pres">
      <dgm:prSet presAssocID="{F67223DF-E4C0-41AA-843C-6345771409C8}" presName="spaceRect" presStyleCnt="0"/>
      <dgm:spPr/>
    </dgm:pt>
    <dgm:pt modelId="{D746FD6D-797B-49E8-9452-4472A310C9E6}" type="pres">
      <dgm:prSet presAssocID="{F67223DF-E4C0-41AA-843C-6345771409C8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B465A517-24E2-4D0C-B23B-DBD4BF256F63}" type="presOf" srcId="{71269CF3-D0A7-485B-A9B7-B16ECD34F916}" destId="{2CCEE137-8F99-47FF-BAF4-09A6D96FFB6C}" srcOrd="0" destOrd="0" presId="urn:microsoft.com/office/officeart/2018/2/layout/IconVerticalSolidList"/>
    <dgm:cxn modelId="{46F13961-C023-44A7-90E3-8BDB38D9C734}" srcId="{405D7E62-635E-4400-8E95-D84DCDE48565}" destId="{F67223DF-E4C0-41AA-843C-6345771409C8}" srcOrd="2" destOrd="0" parTransId="{BDF60830-34D7-4259-B137-C9CD72920DEE}" sibTransId="{31E48EEC-75E2-4072-9796-40D8F6DC95F3}"/>
    <dgm:cxn modelId="{35D2566D-2E7F-4827-A5F4-4001F7A9CFA8}" srcId="{405D7E62-635E-4400-8E95-D84DCDE48565}" destId="{71269CF3-D0A7-485B-A9B7-B16ECD34F916}" srcOrd="1" destOrd="0" parTransId="{0062086E-EDE7-4617-9B4C-8E142C218C1D}" sibTransId="{35EECC56-1901-47FE-AB59-CE92B453BF82}"/>
    <dgm:cxn modelId="{6FC9A472-9016-4BCD-877F-733C7090A2CD}" type="presOf" srcId="{405D7E62-635E-4400-8E95-D84DCDE48565}" destId="{01485B8B-7675-417E-BF7F-DF579AA1A910}" srcOrd="0" destOrd="0" presId="urn:microsoft.com/office/officeart/2018/2/layout/IconVerticalSolidList"/>
    <dgm:cxn modelId="{EF63FF74-A328-4D8C-A501-354A03D3F027}" type="presOf" srcId="{E234308B-0E27-4474-AB0A-6CEF57A9C53C}" destId="{0239E85F-B374-46C4-9D26-B189EABD70D0}" srcOrd="0" destOrd="0" presId="urn:microsoft.com/office/officeart/2018/2/layout/IconVerticalSolidList"/>
    <dgm:cxn modelId="{0B5FCA9B-2580-42D0-A061-116804B846CA}" type="presOf" srcId="{F67223DF-E4C0-41AA-843C-6345771409C8}" destId="{D746FD6D-797B-49E8-9452-4472A310C9E6}" srcOrd="0" destOrd="0" presId="urn:microsoft.com/office/officeart/2018/2/layout/IconVerticalSolidList"/>
    <dgm:cxn modelId="{619B7DCC-A080-4BC6-B1B5-687CEF06A727}" srcId="{405D7E62-635E-4400-8E95-D84DCDE48565}" destId="{E234308B-0E27-4474-AB0A-6CEF57A9C53C}" srcOrd="0" destOrd="0" parTransId="{0A1AD5EF-AC40-4D2E-9853-0262929A0F27}" sibTransId="{710C71B0-9513-4F99-B5D6-F69C5EDC6690}"/>
    <dgm:cxn modelId="{0B5A1911-36AC-46FE-B485-01BB594DA79F}" type="presParOf" srcId="{01485B8B-7675-417E-BF7F-DF579AA1A910}" destId="{46924806-7161-4F11-8E2A-D7AE84BD5160}" srcOrd="0" destOrd="0" presId="urn:microsoft.com/office/officeart/2018/2/layout/IconVerticalSolidList"/>
    <dgm:cxn modelId="{B0378141-C535-42D3-BC12-14E15708D64B}" type="presParOf" srcId="{46924806-7161-4F11-8E2A-D7AE84BD5160}" destId="{5599B36A-A9A1-40FB-923D-67574C237D98}" srcOrd="0" destOrd="0" presId="urn:microsoft.com/office/officeart/2018/2/layout/IconVerticalSolidList"/>
    <dgm:cxn modelId="{7DB22AD0-FDF7-4C08-A6CC-C4F80F7A6B66}" type="presParOf" srcId="{46924806-7161-4F11-8E2A-D7AE84BD5160}" destId="{000BCD1A-8E97-4711-940C-D214B79B4839}" srcOrd="1" destOrd="0" presId="urn:microsoft.com/office/officeart/2018/2/layout/IconVerticalSolidList"/>
    <dgm:cxn modelId="{592E21E0-84C0-45C7-BBA6-D089B09B5FC4}" type="presParOf" srcId="{46924806-7161-4F11-8E2A-D7AE84BD5160}" destId="{B18D3075-E704-4238-9EBC-1CF2F3A196E0}" srcOrd="2" destOrd="0" presId="urn:microsoft.com/office/officeart/2018/2/layout/IconVerticalSolidList"/>
    <dgm:cxn modelId="{B117D1D5-6856-4DBD-BFBC-D41438513006}" type="presParOf" srcId="{46924806-7161-4F11-8E2A-D7AE84BD5160}" destId="{0239E85F-B374-46C4-9D26-B189EABD70D0}" srcOrd="3" destOrd="0" presId="urn:microsoft.com/office/officeart/2018/2/layout/IconVerticalSolidList"/>
    <dgm:cxn modelId="{5719AD18-CF10-4D98-9419-023BDC0D8F9A}" type="presParOf" srcId="{01485B8B-7675-417E-BF7F-DF579AA1A910}" destId="{DDECDD8F-25A0-457F-9800-62E45DD4BB50}" srcOrd="1" destOrd="0" presId="urn:microsoft.com/office/officeart/2018/2/layout/IconVerticalSolidList"/>
    <dgm:cxn modelId="{40C073FE-2C08-4FF6-8B7F-0FBC1D63873F}" type="presParOf" srcId="{01485B8B-7675-417E-BF7F-DF579AA1A910}" destId="{E8DDA8D4-3C3F-4B51-9AED-EC39DC05B620}" srcOrd="2" destOrd="0" presId="urn:microsoft.com/office/officeart/2018/2/layout/IconVerticalSolidList"/>
    <dgm:cxn modelId="{21B26E9C-F107-4ADA-8CEA-A1DD2954E272}" type="presParOf" srcId="{E8DDA8D4-3C3F-4B51-9AED-EC39DC05B620}" destId="{51DFC339-4CB0-465C-82F8-14AA0525365D}" srcOrd="0" destOrd="0" presId="urn:microsoft.com/office/officeart/2018/2/layout/IconVerticalSolidList"/>
    <dgm:cxn modelId="{830F6202-DC54-4DCB-B527-34BCF463346E}" type="presParOf" srcId="{E8DDA8D4-3C3F-4B51-9AED-EC39DC05B620}" destId="{7CC4D017-7DFD-4FC7-B29F-4B4E85DD9B3E}" srcOrd="1" destOrd="0" presId="urn:microsoft.com/office/officeart/2018/2/layout/IconVerticalSolidList"/>
    <dgm:cxn modelId="{69592182-B3D2-4810-8B60-0971CC415C5F}" type="presParOf" srcId="{E8DDA8D4-3C3F-4B51-9AED-EC39DC05B620}" destId="{5CE819A9-2D7F-4C18-8397-405F476A6766}" srcOrd="2" destOrd="0" presId="urn:microsoft.com/office/officeart/2018/2/layout/IconVerticalSolidList"/>
    <dgm:cxn modelId="{F17838CF-F4D2-4D93-9809-340FA5F54820}" type="presParOf" srcId="{E8DDA8D4-3C3F-4B51-9AED-EC39DC05B620}" destId="{2CCEE137-8F99-47FF-BAF4-09A6D96FFB6C}" srcOrd="3" destOrd="0" presId="urn:microsoft.com/office/officeart/2018/2/layout/IconVerticalSolidList"/>
    <dgm:cxn modelId="{615DD46B-4BC8-4ABE-BB49-51AB81A8ED4C}" type="presParOf" srcId="{01485B8B-7675-417E-BF7F-DF579AA1A910}" destId="{C857702F-5CD3-4E8D-B6C0-1571BAC6CB0A}" srcOrd="3" destOrd="0" presId="urn:microsoft.com/office/officeart/2018/2/layout/IconVerticalSolidList"/>
    <dgm:cxn modelId="{218EF4E3-B187-4779-8207-9D0106862895}" type="presParOf" srcId="{01485B8B-7675-417E-BF7F-DF579AA1A910}" destId="{9FBBF899-56E1-400D-A013-29AF3C0D1AE9}" srcOrd="4" destOrd="0" presId="urn:microsoft.com/office/officeart/2018/2/layout/IconVerticalSolidList"/>
    <dgm:cxn modelId="{E5F4DD9E-EAA1-42E8-9516-CFE1D781B93E}" type="presParOf" srcId="{9FBBF899-56E1-400D-A013-29AF3C0D1AE9}" destId="{E4184E2A-9F48-42EA-B528-D5B66C2CD72E}" srcOrd="0" destOrd="0" presId="urn:microsoft.com/office/officeart/2018/2/layout/IconVerticalSolidList"/>
    <dgm:cxn modelId="{CF447B07-0475-471C-9B9F-F3D130532385}" type="presParOf" srcId="{9FBBF899-56E1-400D-A013-29AF3C0D1AE9}" destId="{D8AD290D-BCBB-4F74-A324-182FEBDC40B0}" srcOrd="1" destOrd="0" presId="urn:microsoft.com/office/officeart/2018/2/layout/IconVerticalSolidList"/>
    <dgm:cxn modelId="{CA67AA6D-B85F-40F8-9A32-49862B04207F}" type="presParOf" srcId="{9FBBF899-56E1-400D-A013-29AF3C0D1AE9}" destId="{73825688-4449-4383-BB52-6A13BE1EBED5}" srcOrd="2" destOrd="0" presId="urn:microsoft.com/office/officeart/2018/2/layout/IconVerticalSolidList"/>
    <dgm:cxn modelId="{001B991A-0A4D-4475-9488-F0A1DC0F03C4}" type="presParOf" srcId="{9FBBF899-56E1-400D-A013-29AF3C0D1AE9}" destId="{D746FD6D-797B-49E8-9452-4472A310C9E6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3A72181-F7CD-4F69-B400-1DE50B4A5EF7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527ECDEC-67AA-4A9E-AE58-B54202DD979D}">
      <dgm:prSet/>
      <dgm:spPr/>
      <dgm:t>
        <a:bodyPr/>
        <a:lstStyle/>
        <a:p>
          <a:r>
            <a:rPr lang="hr-HR" b="1"/>
            <a:t>restoranski specijalitet</a:t>
          </a:r>
          <a:endParaRPr lang="en-US"/>
        </a:p>
      </dgm:t>
    </dgm:pt>
    <dgm:pt modelId="{45ADEEF7-2C90-4667-87FA-3CFBA0550BE5}" type="parTrans" cxnId="{2A4DB5E2-6A3B-4CF0-81F9-4BE15FD5A515}">
      <dgm:prSet/>
      <dgm:spPr/>
      <dgm:t>
        <a:bodyPr/>
        <a:lstStyle/>
        <a:p>
          <a:endParaRPr lang="en-US"/>
        </a:p>
      </dgm:t>
    </dgm:pt>
    <dgm:pt modelId="{3A20B943-F1E3-4BF4-8B08-A38FF126914F}" type="sibTrans" cxnId="{2A4DB5E2-6A3B-4CF0-81F9-4BE15FD5A515}">
      <dgm:prSet/>
      <dgm:spPr/>
      <dgm:t>
        <a:bodyPr/>
        <a:lstStyle/>
        <a:p>
          <a:endParaRPr lang="en-US"/>
        </a:p>
      </dgm:t>
    </dgm:pt>
    <dgm:pt modelId="{A5CAD7C7-A290-437A-A418-A5CF6FDDAE4E}">
      <dgm:prSet/>
      <dgm:spPr/>
      <dgm:t>
        <a:bodyPr/>
        <a:lstStyle/>
        <a:p>
          <a:r>
            <a:rPr lang="hr-HR" b="1"/>
            <a:t>zalogaj koji se jede s nogu</a:t>
          </a:r>
          <a:endParaRPr lang="en-US"/>
        </a:p>
      </dgm:t>
    </dgm:pt>
    <dgm:pt modelId="{F1628DA2-5FD4-4BB7-8A5F-7E5A2367411B}" type="parTrans" cxnId="{4B7A98BA-5602-4B5A-9009-B30208EAA7E1}">
      <dgm:prSet/>
      <dgm:spPr/>
      <dgm:t>
        <a:bodyPr/>
        <a:lstStyle/>
        <a:p>
          <a:endParaRPr lang="en-US"/>
        </a:p>
      </dgm:t>
    </dgm:pt>
    <dgm:pt modelId="{8C0A460F-FA0C-4421-BB9A-036EE1CD408D}" type="sibTrans" cxnId="{4B7A98BA-5602-4B5A-9009-B30208EAA7E1}">
      <dgm:prSet/>
      <dgm:spPr/>
      <dgm:t>
        <a:bodyPr/>
        <a:lstStyle/>
        <a:p>
          <a:endParaRPr lang="en-US"/>
        </a:p>
      </dgm:t>
    </dgm:pt>
    <dgm:pt modelId="{BF8381D2-F460-4DF9-BA67-BA8052152172}">
      <dgm:prSet/>
      <dgm:spPr/>
      <dgm:t>
        <a:bodyPr/>
        <a:lstStyle/>
        <a:p>
          <a:r>
            <a:rPr lang="hr-HR" b="1"/>
            <a:t>delicija koju kod kuće spremamo najmilijima</a:t>
          </a:r>
          <a:endParaRPr lang="en-US"/>
        </a:p>
      </dgm:t>
    </dgm:pt>
    <dgm:pt modelId="{49353215-B12D-4E81-B3FC-DC669BAC58F0}" type="parTrans" cxnId="{5214D49C-3C57-4166-9EF9-4BE4374EDAAC}">
      <dgm:prSet/>
      <dgm:spPr/>
      <dgm:t>
        <a:bodyPr/>
        <a:lstStyle/>
        <a:p>
          <a:endParaRPr lang="en-US"/>
        </a:p>
      </dgm:t>
    </dgm:pt>
    <dgm:pt modelId="{49E81579-CF83-410B-9778-A420788323FF}" type="sibTrans" cxnId="{5214D49C-3C57-4166-9EF9-4BE4374EDAAC}">
      <dgm:prSet/>
      <dgm:spPr/>
      <dgm:t>
        <a:bodyPr/>
        <a:lstStyle/>
        <a:p>
          <a:endParaRPr lang="en-US"/>
        </a:p>
      </dgm:t>
    </dgm:pt>
    <dgm:pt modelId="{93007D0A-4E1E-4E2F-9647-66A905DA6F43}">
      <dgm:prSet/>
      <dgm:spPr/>
      <dgm:t>
        <a:bodyPr/>
        <a:lstStyle/>
        <a:p>
          <a:r>
            <a:rPr lang="hr-HR" b="1"/>
            <a:t>predjelo</a:t>
          </a:r>
          <a:endParaRPr lang="en-US"/>
        </a:p>
      </dgm:t>
    </dgm:pt>
    <dgm:pt modelId="{6C03EA88-23A8-4188-A438-823A0D9CD360}" type="parTrans" cxnId="{F3AE8970-1FF1-47D9-8C4A-1CBC1C849275}">
      <dgm:prSet/>
      <dgm:spPr/>
      <dgm:t>
        <a:bodyPr/>
        <a:lstStyle/>
        <a:p>
          <a:endParaRPr lang="en-US"/>
        </a:p>
      </dgm:t>
    </dgm:pt>
    <dgm:pt modelId="{64906AF7-BFD8-4457-B99F-48C05246A5A8}" type="sibTrans" cxnId="{F3AE8970-1FF1-47D9-8C4A-1CBC1C849275}">
      <dgm:prSet/>
      <dgm:spPr/>
      <dgm:t>
        <a:bodyPr/>
        <a:lstStyle/>
        <a:p>
          <a:endParaRPr lang="en-US"/>
        </a:p>
      </dgm:t>
    </dgm:pt>
    <dgm:pt modelId="{B76B2776-D013-4F66-906D-96814BC7630B}">
      <dgm:prSet/>
      <dgm:spPr/>
      <dgm:t>
        <a:bodyPr/>
        <a:lstStyle/>
        <a:p>
          <a:r>
            <a:rPr lang="hr-HR" b="1"/>
            <a:t>samostalni obrok</a:t>
          </a:r>
          <a:endParaRPr lang="en-US"/>
        </a:p>
      </dgm:t>
    </dgm:pt>
    <dgm:pt modelId="{A4BD9885-C65F-4D5D-B984-08A58418298F}" type="parTrans" cxnId="{8DA5E2A0-4881-48C5-9CC0-2A314ED189FC}">
      <dgm:prSet/>
      <dgm:spPr/>
      <dgm:t>
        <a:bodyPr/>
        <a:lstStyle/>
        <a:p>
          <a:endParaRPr lang="en-US"/>
        </a:p>
      </dgm:t>
    </dgm:pt>
    <dgm:pt modelId="{3AB764F2-123E-4016-8752-BC4E98356C11}" type="sibTrans" cxnId="{8DA5E2A0-4881-48C5-9CC0-2A314ED189FC}">
      <dgm:prSet/>
      <dgm:spPr/>
      <dgm:t>
        <a:bodyPr/>
        <a:lstStyle/>
        <a:p>
          <a:endParaRPr lang="en-US"/>
        </a:p>
      </dgm:t>
    </dgm:pt>
    <dgm:pt modelId="{DB6E8D80-5317-47AC-9BCB-DF15F47C5D03}">
      <dgm:prSet/>
      <dgm:spPr/>
      <dgm:t>
        <a:bodyPr/>
        <a:lstStyle/>
        <a:p>
          <a:r>
            <a:rPr lang="hr-HR" b="1"/>
            <a:t>juha</a:t>
          </a:r>
          <a:endParaRPr lang="en-US"/>
        </a:p>
      </dgm:t>
    </dgm:pt>
    <dgm:pt modelId="{97FE8C11-E70F-4822-9718-208844084952}" type="parTrans" cxnId="{432124AD-66D0-4DAD-9CDA-9961734EEF43}">
      <dgm:prSet/>
      <dgm:spPr/>
      <dgm:t>
        <a:bodyPr/>
        <a:lstStyle/>
        <a:p>
          <a:endParaRPr lang="en-US"/>
        </a:p>
      </dgm:t>
    </dgm:pt>
    <dgm:pt modelId="{FF695D83-C5DB-4EB1-8762-72D091A2D1B2}" type="sibTrans" cxnId="{432124AD-66D0-4DAD-9CDA-9961734EEF43}">
      <dgm:prSet/>
      <dgm:spPr/>
      <dgm:t>
        <a:bodyPr/>
        <a:lstStyle/>
        <a:p>
          <a:endParaRPr lang="en-US"/>
        </a:p>
      </dgm:t>
    </dgm:pt>
    <dgm:pt modelId="{DFD9208A-8CD4-48FF-B709-3A06983E7EBA}">
      <dgm:prSet/>
      <dgm:spPr/>
      <dgm:t>
        <a:bodyPr/>
        <a:lstStyle/>
        <a:p>
          <a:r>
            <a:rPr lang="hr-HR" b="1" dirty="0"/>
            <a:t>desert </a:t>
          </a:r>
          <a:endParaRPr lang="en-US" dirty="0"/>
        </a:p>
      </dgm:t>
    </dgm:pt>
    <dgm:pt modelId="{8BE51DC4-98E4-402F-B4CC-903AC4940B3C}" type="parTrans" cxnId="{7F919BA0-815E-444D-A519-F7D69ABC3AE6}">
      <dgm:prSet/>
      <dgm:spPr/>
      <dgm:t>
        <a:bodyPr/>
        <a:lstStyle/>
        <a:p>
          <a:endParaRPr lang="en-US"/>
        </a:p>
      </dgm:t>
    </dgm:pt>
    <dgm:pt modelId="{598C1936-0554-428C-A96E-B918E4BC45D6}" type="sibTrans" cxnId="{7F919BA0-815E-444D-A519-F7D69ABC3AE6}">
      <dgm:prSet/>
      <dgm:spPr/>
      <dgm:t>
        <a:bodyPr/>
        <a:lstStyle/>
        <a:p>
          <a:endParaRPr lang="en-US"/>
        </a:p>
      </dgm:t>
    </dgm:pt>
    <dgm:pt modelId="{B980CFA0-77A2-4574-9062-A8CEF68BA8E2}" type="pres">
      <dgm:prSet presAssocID="{E3A72181-F7CD-4F69-B400-1DE50B4A5EF7}" presName="vert0" presStyleCnt="0">
        <dgm:presLayoutVars>
          <dgm:dir/>
          <dgm:animOne val="branch"/>
          <dgm:animLvl val="lvl"/>
        </dgm:presLayoutVars>
      </dgm:prSet>
      <dgm:spPr/>
    </dgm:pt>
    <dgm:pt modelId="{003FEC14-92FE-44FC-B50B-0C679B090B6E}" type="pres">
      <dgm:prSet presAssocID="{527ECDEC-67AA-4A9E-AE58-B54202DD979D}" presName="thickLine" presStyleLbl="alignNode1" presStyleIdx="0" presStyleCnt="7"/>
      <dgm:spPr/>
    </dgm:pt>
    <dgm:pt modelId="{9776D2AF-F7D3-4343-BF3D-F4E75D2A8D96}" type="pres">
      <dgm:prSet presAssocID="{527ECDEC-67AA-4A9E-AE58-B54202DD979D}" presName="horz1" presStyleCnt="0"/>
      <dgm:spPr/>
    </dgm:pt>
    <dgm:pt modelId="{C27BC1D8-F8D8-469E-8764-3A3E04AE4DE7}" type="pres">
      <dgm:prSet presAssocID="{527ECDEC-67AA-4A9E-AE58-B54202DD979D}" presName="tx1" presStyleLbl="revTx" presStyleIdx="0" presStyleCnt="7"/>
      <dgm:spPr/>
    </dgm:pt>
    <dgm:pt modelId="{E4E17FD1-2AF9-431F-9E9D-0D357521A0C8}" type="pres">
      <dgm:prSet presAssocID="{527ECDEC-67AA-4A9E-AE58-B54202DD979D}" presName="vert1" presStyleCnt="0"/>
      <dgm:spPr/>
    </dgm:pt>
    <dgm:pt modelId="{3BAB954E-6728-4FE9-B8CF-5008E2744ED7}" type="pres">
      <dgm:prSet presAssocID="{A5CAD7C7-A290-437A-A418-A5CF6FDDAE4E}" presName="thickLine" presStyleLbl="alignNode1" presStyleIdx="1" presStyleCnt="7"/>
      <dgm:spPr/>
    </dgm:pt>
    <dgm:pt modelId="{5D260E4C-8775-455C-B933-481BABB4CC00}" type="pres">
      <dgm:prSet presAssocID="{A5CAD7C7-A290-437A-A418-A5CF6FDDAE4E}" presName="horz1" presStyleCnt="0"/>
      <dgm:spPr/>
    </dgm:pt>
    <dgm:pt modelId="{19BF4BAA-CAA6-46D9-AF85-585D7DE28917}" type="pres">
      <dgm:prSet presAssocID="{A5CAD7C7-A290-437A-A418-A5CF6FDDAE4E}" presName="tx1" presStyleLbl="revTx" presStyleIdx="1" presStyleCnt="7"/>
      <dgm:spPr/>
    </dgm:pt>
    <dgm:pt modelId="{75A89CFD-5489-4405-83B0-E8A631DAD311}" type="pres">
      <dgm:prSet presAssocID="{A5CAD7C7-A290-437A-A418-A5CF6FDDAE4E}" presName="vert1" presStyleCnt="0"/>
      <dgm:spPr/>
    </dgm:pt>
    <dgm:pt modelId="{C1598A33-0A24-49EF-B684-E97967805041}" type="pres">
      <dgm:prSet presAssocID="{BF8381D2-F460-4DF9-BA67-BA8052152172}" presName="thickLine" presStyleLbl="alignNode1" presStyleIdx="2" presStyleCnt="7"/>
      <dgm:spPr/>
    </dgm:pt>
    <dgm:pt modelId="{8ED56623-79F0-4E11-81DF-D62176F8684C}" type="pres">
      <dgm:prSet presAssocID="{BF8381D2-F460-4DF9-BA67-BA8052152172}" presName="horz1" presStyleCnt="0"/>
      <dgm:spPr/>
    </dgm:pt>
    <dgm:pt modelId="{C461FBB3-6261-4C0E-B116-7AD1E5C1EAEC}" type="pres">
      <dgm:prSet presAssocID="{BF8381D2-F460-4DF9-BA67-BA8052152172}" presName="tx1" presStyleLbl="revTx" presStyleIdx="2" presStyleCnt="7"/>
      <dgm:spPr/>
    </dgm:pt>
    <dgm:pt modelId="{06446FEF-E8EE-4818-BAE7-7AE677542401}" type="pres">
      <dgm:prSet presAssocID="{BF8381D2-F460-4DF9-BA67-BA8052152172}" presName="vert1" presStyleCnt="0"/>
      <dgm:spPr/>
    </dgm:pt>
    <dgm:pt modelId="{7A61078B-A485-4183-8C8E-A9D5E4BBBC7C}" type="pres">
      <dgm:prSet presAssocID="{93007D0A-4E1E-4E2F-9647-66A905DA6F43}" presName="thickLine" presStyleLbl="alignNode1" presStyleIdx="3" presStyleCnt="7"/>
      <dgm:spPr/>
    </dgm:pt>
    <dgm:pt modelId="{0FA00A8D-B971-4415-96A0-0C95F2AEA989}" type="pres">
      <dgm:prSet presAssocID="{93007D0A-4E1E-4E2F-9647-66A905DA6F43}" presName="horz1" presStyleCnt="0"/>
      <dgm:spPr/>
    </dgm:pt>
    <dgm:pt modelId="{923DE55B-9E9C-4F46-8D5C-2D359F9320E6}" type="pres">
      <dgm:prSet presAssocID="{93007D0A-4E1E-4E2F-9647-66A905DA6F43}" presName="tx1" presStyleLbl="revTx" presStyleIdx="3" presStyleCnt="7"/>
      <dgm:spPr/>
    </dgm:pt>
    <dgm:pt modelId="{4076C257-39F9-4C61-A403-66C17A4A29D0}" type="pres">
      <dgm:prSet presAssocID="{93007D0A-4E1E-4E2F-9647-66A905DA6F43}" presName="vert1" presStyleCnt="0"/>
      <dgm:spPr/>
    </dgm:pt>
    <dgm:pt modelId="{43519ACC-C8E2-4028-AF9F-52444A0E7E39}" type="pres">
      <dgm:prSet presAssocID="{B76B2776-D013-4F66-906D-96814BC7630B}" presName="thickLine" presStyleLbl="alignNode1" presStyleIdx="4" presStyleCnt="7"/>
      <dgm:spPr/>
    </dgm:pt>
    <dgm:pt modelId="{B404866E-3C36-4AE9-BA9F-9084B1CD5BEB}" type="pres">
      <dgm:prSet presAssocID="{B76B2776-D013-4F66-906D-96814BC7630B}" presName="horz1" presStyleCnt="0"/>
      <dgm:spPr/>
    </dgm:pt>
    <dgm:pt modelId="{A69D9609-B9BA-4422-A1AE-1B2BBBF9CD18}" type="pres">
      <dgm:prSet presAssocID="{B76B2776-D013-4F66-906D-96814BC7630B}" presName="tx1" presStyleLbl="revTx" presStyleIdx="4" presStyleCnt="7"/>
      <dgm:spPr/>
    </dgm:pt>
    <dgm:pt modelId="{4834FBE3-9014-45C8-AF34-806A8455DA5A}" type="pres">
      <dgm:prSet presAssocID="{B76B2776-D013-4F66-906D-96814BC7630B}" presName="vert1" presStyleCnt="0"/>
      <dgm:spPr/>
    </dgm:pt>
    <dgm:pt modelId="{2C9EB933-4AA5-4F5A-BC93-CCE37F7D6C8F}" type="pres">
      <dgm:prSet presAssocID="{DB6E8D80-5317-47AC-9BCB-DF15F47C5D03}" presName="thickLine" presStyleLbl="alignNode1" presStyleIdx="5" presStyleCnt="7"/>
      <dgm:spPr/>
    </dgm:pt>
    <dgm:pt modelId="{04FDB711-A60F-41F6-AF65-5188319FF978}" type="pres">
      <dgm:prSet presAssocID="{DB6E8D80-5317-47AC-9BCB-DF15F47C5D03}" presName="horz1" presStyleCnt="0"/>
      <dgm:spPr/>
    </dgm:pt>
    <dgm:pt modelId="{FEA665AC-5CC0-49F1-B0A6-7D4F5BD2C69E}" type="pres">
      <dgm:prSet presAssocID="{DB6E8D80-5317-47AC-9BCB-DF15F47C5D03}" presName="tx1" presStyleLbl="revTx" presStyleIdx="5" presStyleCnt="7"/>
      <dgm:spPr/>
    </dgm:pt>
    <dgm:pt modelId="{D73BD937-609A-4738-B81A-ECBFD0464E3B}" type="pres">
      <dgm:prSet presAssocID="{DB6E8D80-5317-47AC-9BCB-DF15F47C5D03}" presName="vert1" presStyleCnt="0"/>
      <dgm:spPr/>
    </dgm:pt>
    <dgm:pt modelId="{7047F500-E48A-4213-A302-C399C3DB66CE}" type="pres">
      <dgm:prSet presAssocID="{DFD9208A-8CD4-48FF-B709-3A06983E7EBA}" presName="thickLine" presStyleLbl="alignNode1" presStyleIdx="6" presStyleCnt="7"/>
      <dgm:spPr/>
    </dgm:pt>
    <dgm:pt modelId="{A7E78A7F-25FE-4ED6-9531-FFE22CA20A39}" type="pres">
      <dgm:prSet presAssocID="{DFD9208A-8CD4-48FF-B709-3A06983E7EBA}" presName="horz1" presStyleCnt="0"/>
      <dgm:spPr/>
    </dgm:pt>
    <dgm:pt modelId="{AB07A965-9778-4B15-80FF-FEA340115375}" type="pres">
      <dgm:prSet presAssocID="{DFD9208A-8CD4-48FF-B709-3A06983E7EBA}" presName="tx1" presStyleLbl="revTx" presStyleIdx="6" presStyleCnt="7"/>
      <dgm:spPr/>
    </dgm:pt>
    <dgm:pt modelId="{BDE78D44-EC26-4498-A74D-1AE2F433C7CD}" type="pres">
      <dgm:prSet presAssocID="{DFD9208A-8CD4-48FF-B709-3A06983E7EBA}" presName="vert1" presStyleCnt="0"/>
      <dgm:spPr/>
    </dgm:pt>
  </dgm:ptLst>
  <dgm:cxnLst>
    <dgm:cxn modelId="{F3AE8970-1FF1-47D9-8C4A-1CBC1C849275}" srcId="{E3A72181-F7CD-4F69-B400-1DE50B4A5EF7}" destId="{93007D0A-4E1E-4E2F-9647-66A905DA6F43}" srcOrd="3" destOrd="0" parTransId="{6C03EA88-23A8-4188-A438-823A0D9CD360}" sibTransId="{64906AF7-BFD8-4457-B99F-48C05246A5A8}"/>
    <dgm:cxn modelId="{D2EB4A71-EC7C-4EDE-885B-032F530D5800}" type="presOf" srcId="{93007D0A-4E1E-4E2F-9647-66A905DA6F43}" destId="{923DE55B-9E9C-4F46-8D5C-2D359F9320E6}" srcOrd="0" destOrd="0" presId="urn:microsoft.com/office/officeart/2008/layout/LinedList"/>
    <dgm:cxn modelId="{FC44907E-96D2-4721-B7AF-8AE3A814683D}" type="presOf" srcId="{527ECDEC-67AA-4A9E-AE58-B54202DD979D}" destId="{C27BC1D8-F8D8-469E-8764-3A3E04AE4DE7}" srcOrd="0" destOrd="0" presId="urn:microsoft.com/office/officeart/2008/layout/LinedList"/>
    <dgm:cxn modelId="{98600495-72AC-48BD-B471-E56622F14094}" type="presOf" srcId="{DFD9208A-8CD4-48FF-B709-3A06983E7EBA}" destId="{AB07A965-9778-4B15-80FF-FEA340115375}" srcOrd="0" destOrd="0" presId="urn:microsoft.com/office/officeart/2008/layout/LinedList"/>
    <dgm:cxn modelId="{08893B9C-2617-489E-82E2-F32A7BE4C220}" type="presOf" srcId="{BF8381D2-F460-4DF9-BA67-BA8052152172}" destId="{C461FBB3-6261-4C0E-B116-7AD1E5C1EAEC}" srcOrd="0" destOrd="0" presId="urn:microsoft.com/office/officeart/2008/layout/LinedList"/>
    <dgm:cxn modelId="{5214D49C-3C57-4166-9EF9-4BE4374EDAAC}" srcId="{E3A72181-F7CD-4F69-B400-1DE50B4A5EF7}" destId="{BF8381D2-F460-4DF9-BA67-BA8052152172}" srcOrd="2" destOrd="0" parTransId="{49353215-B12D-4E81-B3FC-DC669BAC58F0}" sibTransId="{49E81579-CF83-410B-9778-A420788323FF}"/>
    <dgm:cxn modelId="{7F919BA0-815E-444D-A519-F7D69ABC3AE6}" srcId="{E3A72181-F7CD-4F69-B400-1DE50B4A5EF7}" destId="{DFD9208A-8CD4-48FF-B709-3A06983E7EBA}" srcOrd="6" destOrd="0" parTransId="{8BE51DC4-98E4-402F-B4CC-903AC4940B3C}" sibTransId="{598C1936-0554-428C-A96E-B918E4BC45D6}"/>
    <dgm:cxn modelId="{8DA5E2A0-4881-48C5-9CC0-2A314ED189FC}" srcId="{E3A72181-F7CD-4F69-B400-1DE50B4A5EF7}" destId="{B76B2776-D013-4F66-906D-96814BC7630B}" srcOrd="4" destOrd="0" parTransId="{A4BD9885-C65F-4D5D-B984-08A58418298F}" sibTransId="{3AB764F2-123E-4016-8752-BC4E98356C11}"/>
    <dgm:cxn modelId="{432124AD-66D0-4DAD-9CDA-9961734EEF43}" srcId="{E3A72181-F7CD-4F69-B400-1DE50B4A5EF7}" destId="{DB6E8D80-5317-47AC-9BCB-DF15F47C5D03}" srcOrd="5" destOrd="0" parTransId="{97FE8C11-E70F-4822-9718-208844084952}" sibTransId="{FF695D83-C5DB-4EB1-8762-72D091A2D1B2}"/>
    <dgm:cxn modelId="{868138AD-FDDE-4899-A478-F437D3DBC9B5}" type="presOf" srcId="{A5CAD7C7-A290-437A-A418-A5CF6FDDAE4E}" destId="{19BF4BAA-CAA6-46D9-AF85-585D7DE28917}" srcOrd="0" destOrd="0" presId="urn:microsoft.com/office/officeart/2008/layout/LinedList"/>
    <dgm:cxn modelId="{4B7A98BA-5602-4B5A-9009-B30208EAA7E1}" srcId="{E3A72181-F7CD-4F69-B400-1DE50B4A5EF7}" destId="{A5CAD7C7-A290-437A-A418-A5CF6FDDAE4E}" srcOrd="1" destOrd="0" parTransId="{F1628DA2-5FD4-4BB7-8A5F-7E5A2367411B}" sibTransId="{8C0A460F-FA0C-4421-BB9A-036EE1CD408D}"/>
    <dgm:cxn modelId="{596BA3BD-498F-4A0C-A33C-38184FFDA7B2}" type="presOf" srcId="{DB6E8D80-5317-47AC-9BCB-DF15F47C5D03}" destId="{FEA665AC-5CC0-49F1-B0A6-7D4F5BD2C69E}" srcOrd="0" destOrd="0" presId="urn:microsoft.com/office/officeart/2008/layout/LinedList"/>
    <dgm:cxn modelId="{386FBBD3-AFD0-40F4-B88D-E7D3AF8300B6}" type="presOf" srcId="{E3A72181-F7CD-4F69-B400-1DE50B4A5EF7}" destId="{B980CFA0-77A2-4574-9062-A8CEF68BA8E2}" srcOrd="0" destOrd="0" presId="urn:microsoft.com/office/officeart/2008/layout/LinedList"/>
    <dgm:cxn modelId="{2A4DB5E2-6A3B-4CF0-81F9-4BE15FD5A515}" srcId="{E3A72181-F7CD-4F69-B400-1DE50B4A5EF7}" destId="{527ECDEC-67AA-4A9E-AE58-B54202DD979D}" srcOrd="0" destOrd="0" parTransId="{45ADEEF7-2C90-4667-87FA-3CFBA0550BE5}" sibTransId="{3A20B943-F1E3-4BF4-8B08-A38FF126914F}"/>
    <dgm:cxn modelId="{68DE61F9-AFB8-441F-A1BD-EC95F843E091}" type="presOf" srcId="{B76B2776-D013-4F66-906D-96814BC7630B}" destId="{A69D9609-B9BA-4422-A1AE-1B2BBBF9CD18}" srcOrd="0" destOrd="0" presId="urn:microsoft.com/office/officeart/2008/layout/LinedList"/>
    <dgm:cxn modelId="{42460744-4A9B-4B51-9742-7C9D0CAB9B5A}" type="presParOf" srcId="{B980CFA0-77A2-4574-9062-A8CEF68BA8E2}" destId="{003FEC14-92FE-44FC-B50B-0C679B090B6E}" srcOrd="0" destOrd="0" presId="urn:microsoft.com/office/officeart/2008/layout/LinedList"/>
    <dgm:cxn modelId="{2D1C6684-C201-42D9-867B-4014BAD6D5F3}" type="presParOf" srcId="{B980CFA0-77A2-4574-9062-A8CEF68BA8E2}" destId="{9776D2AF-F7D3-4343-BF3D-F4E75D2A8D96}" srcOrd="1" destOrd="0" presId="urn:microsoft.com/office/officeart/2008/layout/LinedList"/>
    <dgm:cxn modelId="{2B04448B-A46B-49D6-87A3-072D4A081395}" type="presParOf" srcId="{9776D2AF-F7D3-4343-BF3D-F4E75D2A8D96}" destId="{C27BC1D8-F8D8-469E-8764-3A3E04AE4DE7}" srcOrd="0" destOrd="0" presId="urn:microsoft.com/office/officeart/2008/layout/LinedList"/>
    <dgm:cxn modelId="{7A6B10D7-8C5B-430D-BBF7-F50E5031AD4C}" type="presParOf" srcId="{9776D2AF-F7D3-4343-BF3D-F4E75D2A8D96}" destId="{E4E17FD1-2AF9-431F-9E9D-0D357521A0C8}" srcOrd="1" destOrd="0" presId="urn:microsoft.com/office/officeart/2008/layout/LinedList"/>
    <dgm:cxn modelId="{9BA0FD7C-53B7-4329-BC4D-0D85B86E28FC}" type="presParOf" srcId="{B980CFA0-77A2-4574-9062-A8CEF68BA8E2}" destId="{3BAB954E-6728-4FE9-B8CF-5008E2744ED7}" srcOrd="2" destOrd="0" presId="urn:microsoft.com/office/officeart/2008/layout/LinedList"/>
    <dgm:cxn modelId="{E0857FDA-7115-43AE-9C77-00FBFA6D0D55}" type="presParOf" srcId="{B980CFA0-77A2-4574-9062-A8CEF68BA8E2}" destId="{5D260E4C-8775-455C-B933-481BABB4CC00}" srcOrd="3" destOrd="0" presId="urn:microsoft.com/office/officeart/2008/layout/LinedList"/>
    <dgm:cxn modelId="{C8BB2A4D-1EC3-4965-8335-53E818FE3473}" type="presParOf" srcId="{5D260E4C-8775-455C-B933-481BABB4CC00}" destId="{19BF4BAA-CAA6-46D9-AF85-585D7DE28917}" srcOrd="0" destOrd="0" presId="urn:microsoft.com/office/officeart/2008/layout/LinedList"/>
    <dgm:cxn modelId="{7D85611F-FB2B-4D00-89C8-EE2ECAA32E22}" type="presParOf" srcId="{5D260E4C-8775-455C-B933-481BABB4CC00}" destId="{75A89CFD-5489-4405-83B0-E8A631DAD311}" srcOrd="1" destOrd="0" presId="urn:microsoft.com/office/officeart/2008/layout/LinedList"/>
    <dgm:cxn modelId="{6F6BFFD9-A7D8-43A2-AE12-7C517B029821}" type="presParOf" srcId="{B980CFA0-77A2-4574-9062-A8CEF68BA8E2}" destId="{C1598A33-0A24-49EF-B684-E97967805041}" srcOrd="4" destOrd="0" presId="urn:microsoft.com/office/officeart/2008/layout/LinedList"/>
    <dgm:cxn modelId="{283E19D0-216C-43A8-8E18-358DDD2C736A}" type="presParOf" srcId="{B980CFA0-77A2-4574-9062-A8CEF68BA8E2}" destId="{8ED56623-79F0-4E11-81DF-D62176F8684C}" srcOrd="5" destOrd="0" presId="urn:microsoft.com/office/officeart/2008/layout/LinedList"/>
    <dgm:cxn modelId="{0C7AAF0A-47F9-44AB-BC3D-9539885880A3}" type="presParOf" srcId="{8ED56623-79F0-4E11-81DF-D62176F8684C}" destId="{C461FBB3-6261-4C0E-B116-7AD1E5C1EAEC}" srcOrd="0" destOrd="0" presId="urn:microsoft.com/office/officeart/2008/layout/LinedList"/>
    <dgm:cxn modelId="{2583A106-D177-490B-8FE8-E91EE117EC59}" type="presParOf" srcId="{8ED56623-79F0-4E11-81DF-D62176F8684C}" destId="{06446FEF-E8EE-4818-BAE7-7AE677542401}" srcOrd="1" destOrd="0" presId="urn:microsoft.com/office/officeart/2008/layout/LinedList"/>
    <dgm:cxn modelId="{26FD65D0-F589-4786-9FAD-391946C75214}" type="presParOf" srcId="{B980CFA0-77A2-4574-9062-A8CEF68BA8E2}" destId="{7A61078B-A485-4183-8C8E-A9D5E4BBBC7C}" srcOrd="6" destOrd="0" presId="urn:microsoft.com/office/officeart/2008/layout/LinedList"/>
    <dgm:cxn modelId="{1BADF6E7-95DB-4581-88C3-3677D52F36B4}" type="presParOf" srcId="{B980CFA0-77A2-4574-9062-A8CEF68BA8E2}" destId="{0FA00A8D-B971-4415-96A0-0C95F2AEA989}" srcOrd="7" destOrd="0" presId="urn:microsoft.com/office/officeart/2008/layout/LinedList"/>
    <dgm:cxn modelId="{FF663EC6-093C-42C3-81E7-78E3BB807F19}" type="presParOf" srcId="{0FA00A8D-B971-4415-96A0-0C95F2AEA989}" destId="{923DE55B-9E9C-4F46-8D5C-2D359F9320E6}" srcOrd="0" destOrd="0" presId="urn:microsoft.com/office/officeart/2008/layout/LinedList"/>
    <dgm:cxn modelId="{1CDBD840-F496-48EE-A922-38D8D7E2003B}" type="presParOf" srcId="{0FA00A8D-B971-4415-96A0-0C95F2AEA989}" destId="{4076C257-39F9-4C61-A403-66C17A4A29D0}" srcOrd="1" destOrd="0" presId="urn:microsoft.com/office/officeart/2008/layout/LinedList"/>
    <dgm:cxn modelId="{E1F17658-5E25-45FF-8A5F-006488F07784}" type="presParOf" srcId="{B980CFA0-77A2-4574-9062-A8CEF68BA8E2}" destId="{43519ACC-C8E2-4028-AF9F-52444A0E7E39}" srcOrd="8" destOrd="0" presId="urn:microsoft.com/office/officeart/2008/layout/LinedList"/>
    <dgm:cxn modelId="{65985FC1-777A-4B62-A817-A6432EB21730}" type="presParOf" srcId="{B980CFA0-77A2-4574-9062-A8CEF68BA8E2}" destId="{B404866E-3C36-4AE9-BA9F-9084B1CD5BEB}" srcOrd="9" destOrd="0" presId="urn:microsoft.com/office/officeart/2008/layout/LinedList"/>
    <dgm:cxn modelId="{86F1EE96-5897-4033-AA5D-7B4FDE58B6EF}" type="presParOf" srcId="{B404866E-3C36-4AE9-BA9F-9084B1CD5BEB}" destId="{A69D9609-B9BA-4422-A1AE-1B2BBBF9CD18}" srcOrd="0" destOrd="0" presId="urn:microsoft.com/office/officeart/2008/layout/LinedList"/>
    <dgm:cxn modelId="{8FD61526-EAC9-4362-8D6B-4E74E97975A0}" type="presParOf" srcId="{B404866E-3C36-4AE9-BA9F-9084B1CD5BEB}" destId="{4834FBE3-9014-45C8-AF34-806A8455DA5A}" srcOrd="1" destOrd="0" presId="urn:microsoft.com/office/officeart/2008/layout/LinedList"/>
    <dgm:cxn modelId="{DF475FD6-C2C5-43FD-B69C-57DCA1BE7888}" type="presParOf" srcId="{B980CFA0-77A2-4574-9062-A8CEF68BA8E2}" destId="{2C9EB933-4AA5-4F5A-BC93-CCE37F7D6C8F}" srcOrd="10" destOrd="0" presId="urn:microsoft.com/office/officeart/2008/layout/LinedList"/>
    <dgm:cxn modelId="{13E9B2AB-AA3E-4F79-B94D-564F6C2DB00C}" type="presParOf" srcId="{B980CFA0-77A2-4574-9062-A8CEF68BA8E2}" destId="{04FDB711-A60F-41F6-AF65-5188319FF978}" srcOrd="11" destOrd="0" presId="urn:microsoft.com/office/officeart/2008/layout/LinedList"/>
    <dgm:cxn modelId="{8607A54A-46BC-4D34-A8BE-46163B52FDEA}" type="presParOf" srcId="{04FDB711-A60F-41F6-AF65-5188319FF978}" destId="{FEA665AC-5CC0-49F1-B0A6-7D4F5BD2C69E}" srcOrd="0" destOrd="0" presId="urn:microsoft.com/office/officeart/2008/layout/LinedList"/>
    <dgm:cxn modelId="{162D0E44-9A52-4C0A-B4C5-031EC0425053}" type="presParOf" srcId="{04FDB711-A60F-41F6-AF65-5188319FF978}" destId="{D73BD937-609A-4738-B81A-ECBFD0464E3B}" srcOrd="1" destOrd="0" presId="urn:microsoft.com/office/officeart/2008/layout/LinedList"/>
    <dgm:cxn modelId="{6C4F609E-1F54-46A7-8761-81BFF9A3B2A0}" type="presParOf" srcId="{B980CFA0-77A2-4574-9062-A8CEF68BA8E2}" destId="{7047F500-E48A-4213-A302-C399C3DB66CE}" srcOrd="12" destOrd="0" presId="urn:microsoft.com/office/officeart/2008/layout/LinedList"/>
    <dgm:cxn modelId="{530B1A73-04ED-4BAB-88E3-7AD6D8841A5E}" type="presParOf" srcId="{B980CFA0-77A2-4574-9062-A8CEF68BA8E2}" destId="{A7E78A7F-25FE-4ED6-9531-FFE22CA20A39}" srcOrd="13" destOrd="0" presId="urn:microsoft.com/office/officeart/2008/layout/LinedList"/>
    <dgm:cxn modelId="{E4592778-2462-48DC-BC90-6FB8FC72E061}" type="presParOf" srcId="{A7E78A7F-25FE-4ED6-9531-FFE22CA20A39}" destId="{AB07A965-9778-4B15-80FF-FEA340115375}" srcOrd="0" destOrd="0" presId="urn:microsoft.com/office/officeart/2008/layout/LinedList"/>
    <dgm:cxn modelId="{D6A72095-3B70-4B56-A6F5-77517A534F09}" type="presParOf" srcId="{A7E78A7F-25FE-4ED6-9531-FFE22CA20A39}" destId="{BDE78D44-EC26-4498-A74D-1AE2F433C7CD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8DAE247-EF56-4D1C-ABD4-EB938BFE5BD9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574E2666-CEB9-491E-AACE-839882DFC605}">
      <dgm:prSet/>
      <dgm:spPr/>
      <dgm:t>
        <a:bodyPr/>
        <a:lstStyle/>
        <a:p>
          <a:r>
            <a:rPr lang="en-US" b="1" i="0" baseline="0"/>
            <a:t>podijelimo na komade</a:t>
          </a:r>
          <a:endParaRPr lang="hr-HR" b="1"/>
        </a:p>
      </dgm:t>
    </dgm:pt>
    <dgm:pt modelId="{26C2EBD2-23E9-4497-84D1-05F5FFEA558E}" type="parTrans" cxnId="{B5A8C821-75DB-4762-B0AD-35A9468723BC}">
      <dgm:prSet/>
      <dgm:spPr/>
      <dgm:t>
        <a:bodyPr/>
        <a:lstStyle/>
        <a:p>
          <a:endParaRPr lang="en-US"/>
        </a:p>
      </dgm:t>
    </dgm:pt>
    <dgm:pt modelId="{2AE18023-D0DA-46BD-8B74-1452E2C82725}" type="sibTrans" cxnId="{B5A8C821-75DB-4762-B0AD-35A9468723BC}">
      <dgm:prSet/>
      <dgm:spPr/>
      <dgm:t>
        <a:bodyPr/>
        <a:lstStyle/>
        <a:p>
          <a:endParaRPr lang="en-US"/>
        </a:p>
      </dgm:t>
    </dgm:pt>
    <dgm:pt modelId="{A2C27558-9E86-41FD-BA15-445B6BC85BDA}">
      <dgm:prSet/>
      <dgm:spPr/>
      <dgm:t>
        <a:bodyPr/>
        <a:lstStyle/>
        <a:p>
          <a:r>
            <a:rPr lang="en-US" b="1" i="0" baseline="0"/>
            <a:t>okruglo oblikujemo</a:t>
          </a:r>
          <a:endParaRPr lang="en-US"/>
        </a:p>
      </dgm:t>
    </dgm:pt>
    <dgm:pt modelId="{A9432593-2B51-4D6F-987A-AF3DD0797390}" type="parTrans" cxnId="{C94A6EE3-EA52-45C9-905F-381169F15FD3}">
      <dgm:prSet/>
      <dgm:spPr/>
      <dgm:t>
        <a:bodyPr/>
        <a:lstStyle/>
        <a:p>
          <a:endParaRPr lang="en-US"/>
        </a:p>
      </dgm:t>
    </dgm:pt>
    <dgm:pt modelId="{AD45D54B-8A90-408D-86A2-8AE926C11C9E}" type="sibTrans" cxnId="{C94A6EE3-EA52-45C9-905F-381169F15FD3}">
      <dgm:prSet/>
      <dgm:spPr/>
      <dgm:t>
        <a:bodyPr/>
        <a:lstStyle/>
        <a:p>
          <a:endParaRPr lang="en-US"/>
        </a:p>
      </dgm:t>
    </dgm:pt>
    <dgm:pt modelId="{72C29BA0-8BBB-435B-84EF-5CB6C0809F7F}">
      <dgm:prSet/>
      <dgm:spPr/>
      <dgm:t>
        <a:bodyPr/>
        <a:lstStyle/>
        <a:p>
          <a:r>
            <a:rPr lang="en-US" b="1" i="0" baseline="0"/>
            <a:t>premažemo uljem</a:t>
          </a:r>
          <a:endParaRPr lang="en-US"/>
        </a:p>
      </dgm:t>
    </dgm:pt>
    <dgm:pt modelId="{6AD73143-31B6-4ED3-87DF-00159AA5CA27}" type="parTrans" cxnId="{EA182591-CABE-454B-A816-968F9CA97A44}">
      <dgm:prSet/>
      <dgm:spPr/>
      <dgm:t>
        <a:bodyPr/>
        <a:lstStyle/>
        <a:p>
          <a:endParaRPr lang="en-US"/>
        </a:p>
      </dgm:t>
    </dgm:pt>
    <dgm:pt modelId="{203EFEC9-8998-4DBF-97CA-9066458DD16D}" type="sibTrans" cxnId="{EA182591-CABE-454B-A816-968F9CA97A44}">
      <dgm:prSet/>
      <dgm:spPr/>
      <dgm:t>
        <a:bodyPr/>
        <a:lstStyle/>
        <a:p>
          <a:endParaRPr lang="en-US"/>
        </a:p>
      </dgm:t>
    </dgm:pt>
    <dgm:pt modelId="{6F600A9A-A8B4-46B0-A74E-68F3DE16E5E6}">
      <dgm:prSet/>
      <dgm:spPr/>
      <dgm:t>
        <a:bodyPr/>
        <a:lstStyle/>
        <a:p>
          <a:r>
            <a:rPr lang="en-US" b="1" i="0" baseline="0"/>
            <a:t>odmaranje – najmanje 30 min</a:t>
          </a:r>
          <a:endParaRPr lang="en-US"/>
        </a:p>
      </dgm:t>
    </dgm:pt>
    <dgm:pt modelId="{5130029E-C49D-4F76-939F-B179C98F3B79}" type="parTrans" cxnId="{5EED39DE-21F1-4C8E-9FB2-DCBFCB12F806}">
      <dgm:prSet/>
      <dgm:spPr/>
      <dgm:t>
        <a:bodyPr/>
        <a:lstStyle/>
        <a:p>
          <a:endParaRPr lang="en-US"/>
        </a:p>
      </dgm:t>
    </dgm:pt>
    <dgm:pt modelId="{56CA4B7B-03F2-4D5F-8F32-AEDF973CFBBC}" type="sibTrans" cxnId="{5EED39DE-21F1-4C8E-9FB2-DCBFCB12F806}">
      <dgm:prSet/>
      <dgm:spPr/>
      <dgm:t>
        <a:bodyPr/>
        <a:lstStyle/>
        <a:p>
          <a:endParaRPr lang="en-US"/>
        </a:p>
      </dgm:t>
    </dgm:pt>
    <dgm:pt modelId="{EBDF391B-C817-4195-BBE6-113B87004AED}" type="pres">
      <dgm:prSet presAssocID="{48DAE247-EF56-4D1C-ABD4-EB938BFE5BD9}" presName="linear" presStyleCnt="0">
        <dgm:presLayoutVars>
          <dgm:animLvl val="lvl"/>
          <dgm:resizeHandles val="exact"/>
        </dgm:presLayoutVars>
      </dgm:prSet>
      <dgm:spPr/>
    </dgm:pt>
    <dgm:pt modelId="{D6F75E64-1EB1-4BFF-A59E-580807DCE078}" type="pres">
      <dgm:prSet presAssocID="{574E2666-CEB9-491E-AACE-839882DFC605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38FED26C-4E51-4EDF-ADFD-1BD4142389B8}" type="pres">
      <dgm:prSet presAssocID="{2AE18023-D0DA-46BD-8B74-1452E2C82725}" presName="spacer" presStyleCnt="0"/>
      <dgm:spPr/>
    </dgm:pt>
    <dgm:pt modelId="{3BD1D6AD-FF56-4CE2-AB5D-8311D5AD80E0}" type="pres">
      <dgm:prSet presAssocID="{A2C27558-9E86-41FD-BA15-445B6BC85BDA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316B88EC-35FE-464E-B337-499045264B53}" type="pres">
      <dgm:prSet presAssocID="{AD45D54B-8A90-408D-86A2-8AE926C11C9E}" presName="spacer" presStyleCnt="0"/>
      <dgm:spPr/>
    </dgm:pt>
    <dgm:pt modelId="{24A0715A-FACD-4EB7-9A0F-F50E0CF9FE59}" type="pres">
      <dgm:prSet presAssocID="{72C29BA0-8BBB-435B-84EF-5CB6C0809F7F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3BA14E7F-6A8A-4B8E-903C-9F2CB25487DB}" type="pres">
      <dgm:prSet presAssocID="{203EFEC9-8998-4DBF-97CA-9066458DD16D}" presName="spacer" presStyleCnt="0"/>
      <dgm:spPr/>
    </dgm:pt>
    <dgm:pt modelId="{3C18BBC0-DCB4-487D-9203-AD37E7162EF5}" type="pres">
      <dgm:prSet presAssocID="{6F600A9A-A8B4-46B0-A74E-68F3DE16E5E6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7D359A06-3B34-44D5-994C-ADFEA810A5E1}" type="presOf" srcId="{574E2666-CEB9-491E-AACE-839882DFC605}" destId="{D6F75E64-1EB1-4BFF-A59E-580807DCE078}" srcOrd="0" destOrd="0" presId="urn:microsoft.com/office/officeart/2005/8/layout/vList2"/>
    <dgm:cxn modelId="{2B8E3408-E772-4406-A6C4-2BBE7A619B28}" type="presOf" srcId="{48DAE247-EF56-4D1C-ABD4-EB938BFE5BD9}" destId="{EBDF391B-C817-4195-BBE6-113B87004AED}" srcOrd="0" destOrd="0" presId="urn:microsoft.com/office/officeart/2005/8/layout/vList2"/>
    <dgm:cxn modelId="{B5A8C821-75DB-4762-B0AD-35A9468723BC}" srcId="{48DAE247-EF56-4D1C-ABD4-EB938BFE5BD9}" destId="{574E2666-CEB9-491E-AACE-839882DFC605}" srcOrd="0" destOrd="0" parTransId="{26C2EBD2-23E9-4497-84D1-05F5FFEA558E}" sibTransId="{2AE18023-D0DA-46BD-8B74-1452E2C82725}"/>
    <dgm:cxn modelId="{A026976D-A9C6-4B44-95D2-9C2D5D42BF09}" type="presOf" srcId="{72C29BA0-8BBB-435B-84EF-5CB6C0809F7F}" destId="{24A0715A-FACD-4EB7-9A0F-F50E0CF9FE59}" srcOrd="0" destOrd="0" presId="urn:microsoft.com/office/officeart/2005/8/layout/vList2"/>
    <dgm:cxn modelId="{5094F559-A4D0-4241-A517-C6C6F3D706C3}" type="presOf" srcId="{A2C27558-9E86-41FD-BA15-445B6BC85BDA}" destId="{3BD1D6AD-FF56-4CE2-AB5D-8311D5AD80E0}" srcOrd="0" destOrd="0" presId="urn:microsoft.com/office/officeart/2005/8/layout/vList2"/>
    <dgm:cxn modelId="{52B9258C-8DD9-4FDE-86A2-0B01ABED36F1}" type="presOf" srcId="{6F600A9A-A8B4-46B0-A74E-68F3DE16E5E6}" destId="{3C18BBC0-DCB4-487D-9203-AD37E7162EF5}" srcOrd="0" destOrd="0" presId="urn:microsoft.com/office/officeart/2005/8/layout/vList2"/>
    <dgm:cxn modelId="{EA182591-CABE-454B-A816-968F9CA97A44}" srcId="{48DAE247-EF56-4D1C-ABD4-EB938BFE5BD9}" destId="{72C29BA0-8BBB-435B-84EF-5CB6C0809F7F}" srcOrd="2" destOrd="0" parTransId="{6AD73143-31B6-4ED3-87DF-00159AA5CA27}" sibTransId="{203EFEC9-8998-4DBF-97CA-9066458DD16D}"/>
    <dgm:cxn modelId="{5EED39DE-21F1-4C8E-9FB2-DCBFCB12F806}" srcId="{48DAE247-EF56-4D1C-ABD4-EB938BFE5BD9}" destId="{6F600A9A-A8B4-46B0-A74E-68F3DE16E5E6}" srcOrd="3" destOrd="0" parTransId="{5130029E-C49D-4F76-939F-B179C98F3B79}" sibTransId="{56CA4B7B-03F2-4D5F-8F32-AEDF973CFBBC}"/>
    <dgm:cxn modelId="{C94A6EE3-EA52-45C9-905F-381169F15FD3}" srcId="{48DAE247-EF56-4D1C-ABD4-EB938BFE5BD9}" destId="{A2C27558-9E86-41FD-BA15-445B6BC85BDA}" srcOrd="1" destOrd="0" parTransId="{A9432593-2B51-4D6F-987A-AF3DD0797390}" sibTransId="{AD45D54B-8A90-408D-86A2-8AE926C11C9E}"/>
    <dgm:cxn modelId="{74124554-7D48-433B-A0AD-21972CF5FF29}" type="presParOf" srcId="{EBDF391B-C817-4195-BBE6-113B87004AED}" destId="{D6F75E64-1EB1-4BFF-A59E-580807DCE078}" srcOrd="0" destOrd="0" presId="urn:microsoft.com/office/officeart/2005/8/layout/vList2"/>
    <dgm:cxn modelId="{FC8AE4DD-003E-448F-889C-C5D37A50D698}" type="presParOf" srcId="{EBDF391B-C817-4195-BBE6-113B87004AED}" destId="{38FED26C-4E51-4EDF-ADFD-1BD4142389B8}" srcOrd="1" destOrd="0" presId="urn:microsoft.com/office/officeart/2005/8/layout/vList2"/>
    <dgm:cxn modelId="{50890E27-BA22-4C9C-B4DB-5A69D192DEC6}" type="presParOf" srcId="{EBDF391B-C817-4195-BBE6-113B87004AED}" destId="{3BD1D6AD-FF56-4CE2-AB5D-8311D5AD80E0}" srcOrd="2" destOrd="0" presId="urn:microsoft.com/office/officeart/2005/8/layout/vList2"/>
    <dgm:cxn modelId="{8DA37941-3600-4E2F-A5B9-54778F9ECDB4}" type="presParOf" srcId="{EBDF391B-C817-4195-BBE6-113B87004AED}" destId="{316B88EC-35FE-464E-B337-499045264B53}" srcOrd="3" destOrd="0" presId="urn:microsoft.com/office/officeart/2005/8/layout/vList2"/>
    <dgm:cxn modelId="{D7238098-E86A-427D-ACEB-C0CDE11AFAF9}" type="presParOf" srcId="{EBDF391B-C817-4195-BBE6-113B87004AED}" destId="{24A0715A-FACD-4EB7-9A0F-F50E0CF9FE59}" srcOrd="4" destOrd="0" presId="urn:microsoft.com/office/officeart/2005/8/layout/vList2"/>
    <dgm:cxn modelId="{C4DB4FCA-79D3-4CCC-A02D-2C673FEA8DBB}" type="presParOf" srcId="{EBDF391B-C817-4195-BBE6-113B87004AED}" destId="{3BA14E7F-6A8A-4B8E-903C-9F2CB25487DB}" srcOrd="5" destOrd="0" presId="urn:microsoft.com/office/officeart/2005/8/layout/vList2"/>
    <dgm:cxn modelId="{AAB96A46-F3A2-4966-944D-26B16FA03BC0}" type="presParOf" srcId="{EBDF391B-C817-4195-BBE6-113B87004AED}" destId="{3C18BBC0-DCB4-487D-9203-AD37E7162EF5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E42ECE-E9D9-4779-9B8A-7170B2E963AE}">
      <dsp:nvSpPr>
        <dsp:cNvPr id="0" name=""/>
        <dsp:cNvSpPr/>
      </dsp:nvSpPr>
      <dsp:spPr>
        <a:xfrm>
          <a:off x="0" y="76123"/>
          <a:ext cx="3084844" cy="754777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900" kern="1200" dirty="0"/>
            <a:t>specijalitet zagorske kuhinje</a:t>
          </a:r>
          <a:endParaRPr lang="en-US" sz="1900" kern="1200" dirty="0"/>
        </a:p>
      </dsp:txBody>
      <dsp:txXfrm>
        <a:off x="36845" y="112968"/>
        <a:ext cx="3011154" cy="681087"/>
      </dsp:txXfrm>
    </dsp:sp>
    <dsp:sp modelId="{A5FAF905-4FE3-4D8D-900D-BFA2EFB3B6E5}">
      <dsp:nvSpPr>
        <dsp:cNvPr id="0" name=""/>
        <dsp:cNvSpPr/>
      </dsp:nvSpPr>
      <dsp:spPr>
        <a:xfrm>
          <a:off x="0" y="885621"/>
          <a:ext cx="3084844" cy="754777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900" kern="1200" dirty="0"/>
            <a:t>stoljetna tradicija</a:t>
          </a:r>
          <a:endParaRPr lang="en-US" sz="1900" kern="1200" dirty="0"/>
        </a:p>
      </dsp:txBody>
      <dsp:txXfrm>
        <a:off x="36845" y="922466"/>
        <a:ext cx="3011154" cy="681087"/>
      </dsp:txXfrm>
    </dsp:sp>
    <dsp:sp modelId="{B86F997D-34D0-4D50-BE31-5E9F53B4F077}">
      <dsp:nvSpPr>
        <dsp:cNvPr id="0" name=""/>
        <dsp:cNvSpPr/>
      </dsp:nvSpPr>
      <dsp:spPr>
        <a:xfrm>
          <a:off x="0" y="1695119"/>
          <a:ext cx="3084844" cy="754777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900" kern="1200"/>
            <a:t>Hrvatsko zagorja (Krapinsko-zagorskoj županiji) </a:t>
          </a:r>
          <a:endParaRPr lang="en-US" sz="1900" kern="1200"/>
        </a:p>
      </dsp:txBody>
      <dsp:txXfrm>
        <a:off x="36845" y="1731964"/>
        <a:ext cx="3011154" cy="681087"/>
      </dsp:txXfrm>
    </dsp:sp>
    <dsp:sp modelId="{9D8DF398-8D23-4336-9ABE-DD487A093C6F}">
      <dsp:nvSpPr>
        <dsp:cNvPr id="0" name=""/>
        <dsp:cNvSpPr/>
      </dsp:nvSpPr>
      <dsp:spPr>
        <a:xfrm>
          <a:off x="0" y="2504617"/>
          <a:ext cx="3084844" cy="754777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900" kern="1200"/>
            <a:t>središnja Hrvatska</a:t>
          </a:r>
          <a:endParaRPr lang="en-US" sz="1900" kern="1200"/>
        </a:p>
      </dsp:txBody>
      <dsp:txXfrm>
        <a:off x="36845" y="2541462"/>
        <a:ext cx="3011154" cy="68108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07C393-BE12-4780-9B67-3B1731128DE2}">
      <dsp:nvSpPr>
        <dsp:cNvPr id="0" name=""/>
        <dsp:cNvSpPr/>
      </dsp:nvSpPr>
      <dsp:spPr>
        <a:xfrm>
          <a:off x="0" y="1964"/>
          <a:ext cx="493776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A3DD0E-09DC-41A6-A3E9-D6B4439FEF9F}">
      <dsp:nvSpPr>
        <dsp:cNvPr id="0" name=""/>
        <dsp:cNvSpPr/>
      </dsp:nvSpPr>
      <dsp:spPr>
        <a:xfrm>
          <a:off x="0" y="1964"/>
          <a:ext cx="4937760" cy="13398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900" kern="1200" dirty="0"/>
            <a:t>nastali iz neimaštine</a:t>
          </a:r>
          <a:endParaRPr lang="en-US" sz="2900" kern="1200" dirty="0"/>
        </a:p>
      </dsp:txBody>
      <dsp:txXfrm>
        <a:off x="0" y="1964"/>
        <a:ext cx="4937760" cy="1339810"/>
      </dsp:txXfrm>
    </dsp:sp>
    <dsp:sp modelId="{C97A0324-7FE4-44A5-B8BD-75DC217CDEAA}">
      <dsp:nvSpPr>
        <dsp:cNvPr id="0" name=""/>
        <dsp:cNvSpPr/>
      </dsp:nvSpPr>
      <dsp:spPr>
        <a:xfrm>
          <a:off x="0" y="1341774"/>
          <a:ext cx="493776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2A28B3-DEFD-4876-A5B8-34543441C699}">
      <dsp:nvSpPr>
        <dsp:cNvPr id="0" name=""/>
        <dsp:cNvSpPr/>
      </dsp:nvSpPr>
      <dsp:spPr>
        <a:xfrm>
          <a:off x="0" y="1341774"/>
          <a:ext cx="4937760" cy="13398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900" kern="1200" dirty="0"/>
            <a:t>lako dostupne namirnice (brašno, voda, sir…)</a:t>
          </a:r>
          <a:endParaRPr lang="en-US" sz="2900" kern="1200" dirty="0"/>
        </a:p>
      </dsp:txBody>
      <dsp:txXfrm>
        <a:off x="0" y="1341774"/>
        <a:ext cx="4937760" cy="1339810"/>
      </dsp:txXfrm>
    </dsp:sp>
    <dsp:sp modelId="{1C4D77F4-9CDC-4503-8F42-C00BFF2AB50C}">
      <dsp:nvSpPr>
        <dsp:cNvPr id="0" name=""/>
        <dsp:cNvSpPr/>
      </dsp:nvSpPr>
      <dsp:spPr>
        <a:xfrm>
          <a:off x="0" y="2681585"/>
          <a:ext cx="493776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51BD5E-9393-425E-9C28-EFBDE3FEDEDF}">
      <dsp:nvSpPr>
        <dsp:cNvPr id="0" name=""/>
        <dsp:cNvSpPr/>
      </dsp:nvSpPr>
      <dsp:spPr>
        <a:xfrm>
          <a:off x="0" y="2681585"/>
          <a:ext cx="4937760" cy="13398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n-NO" sz="2900" kern="1200"/>
            <a:t>Registar nematerijalne kulturne baštine Republike Hrvatske</a:t>
          </a:r>
          <a:endParaRPr lang="en-US" sz="2900" kern="1200"/>
        </a:p>
      </dsp:txBody>
      <dsp:txXfrm>
        <a:off x="0" y="2681585"/>
        <a:ext cx="4937760" cy="133981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99B36A-A9A1-40FB-923D-67574C237D98}">
      <dsp:nvSpPr>
        <dsp:cNvPr id="0" name=""/>
        <dsp:cNvSpPr/>
      </dsp:nvSpPr>
      <dsp:spPr>
        <a:xfrm>
          <a:off x="0" y="542"/>
          <a:ext cx="6123954" cy="126990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00BCD1A-8E97-4711-940C-D214B79B4839}">
      <dsp:nvSpPr>
        <dsp:cNvPr id="0" name=""/>
        <dsp:cNvSpPr/>
      </dsp:nvSpPr>
      <dsp:spPr>
        <a:xfrm>
          <a:off x="384144" y="286270"/>
          <a:ext cx="698445" cy="69844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39E85F-B374-46C4-9D26-B189EABD70D0}">
      <dsp:nvSpPr>
        <dsp:cNvPr id="0" name=""/>
        <dsp:cNvSpPr/>
      </dsp:nvSpPr>
      <dsp:spPr>
        <a:xfrm>
          <a:off x="1466734" y="542"/>
          <a:ext cx="4657219" cy="12699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4398" tIns="134398" rIns="134398" bIns="134398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500" kern="1200"/>
            <a:t>Europska komisija </a:t>
          </a:r>
          <a:endParaRPr lang="en-US" sz="2500" kern="1200"/>
        </a:p>
      </dsp:txBody>
      <dsp:txXfrm>
        <a:off x="1466734" y="542"/>
        <a:ext cx="4657219" cy="1269900"/>
      </dsp:txXfrm>
    </dsp:sp>
    <dsp:sp modelId="{51DFC339-4CB0-465C-82F8-14AA0525365D}">
      <dsp:nvSpPr>
        <dsp:cNvPr id="0" name=""/>
        <dsp:cNvSpPr/>
      </dsp:nvSpPr>
      <dsp:spPr>
        <a:xfrm>
          <a:off x="0" y="1587917"/>
          <a:ext cx="6123954" cy="126990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C4D017-7DFD-4FC7-B29F-4B4E85DD9B3E}">
      <dsp:nvSpPr>
        <dsp:cNvPr id="0" name=""/>
        <dsp:cNvSpPr/>
      </dsp:nvSpPr>
      <dsp:spPr>
        <a:xfrm>
          <a:off x="384144" y="1873645"/>
          <a:ext cx="698445" cy="69844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CEE137-8F99-47FF-BAF4-09A6D96FFB6C}">
      <dsp:nvSpPr>
        <dsp:cNvPr id="0" name=""/>
        <dsp:cNvSpPr/>
      </dsp:nvSpPr>
      <dsp:spPr>
        <a:xfrm>
          <a:off x="1466734" y="1587917"/>
          <a:ext cx="4657219" cy="12699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4398" tIns="134398" rIns="134398" bIns="134398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500" kern="1200"/>
            <a:t>7. ožujka 2022. godine </a:t>
          </a:r>
          <a:endParaRPr lang="en-US" sz="2500" kern="1200"/>
        </a:p>
      </dsp:txBody>
      <dsp:txXfrm>
        <a:off x="1466734" y="1587917"/>
        <a:ext cx="4657219" cy="1269900"/>
      </dsp:txXfrm>
    </dsp:sp>
    <dsp:sp modelId="{E4184E2A-9F48-42EA-B528-D5B66C2CD72E}">
      <dsp:nvSpPr>
        <dsp:cNvPr id="0" name=""/>
        <dsp:cNvSpPr/>
      </dsp:nvSpPr>
      <dsp:spPr>
        <a:xfrm>
          <a:off x="0" y="3175293"/>
          <a:ext cx="6123954" cy="126990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AD290D-BCBB-4F74-A324-182FEBDC40B0}">
      <dsp:nvSpPr>
        <dsp:cNvPr id="0" name=""/>
        <dsp:cNvSpPr/>
      </dsp:nvSpPr>
      <dsp:spPr>
        <a:xfrm>
          <a:off x="384144" y="3461020"/>
          <a:ext cx="698445" cy="69844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46FD6D-797B-49E8-9452-4472A310C9E6}">
      <dsp:nvSpPr>
        <dsp:cNvPr id="0" name=""/>
        <dsp:cNvSpPr/>
      </dsp:nvSpPr>
      <dsp:spPr>
        <a:xfrm>
          <a:off x="1466734" y="3175293"/>
          <a:ext cx="4657219" cy="12699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4398" tIns="134398" rIns="134398" bIns="134398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kern="1200"/>
            <a:t>"Zagorski štrukli/štruklji" dobili europsku zaštićenu oznaku zemljopisnog podrijetla (ZOZP)</a:t>
          </a:r>
          <a:endParaRPr lang="en-US" sz="2000" kern="1200"/>
        </a:p>
      </dsp:txBody>
      <dsp:txXfrm>
        <a:off x="1466734" y="3175293"/>
        <a:ext cx="4657219" cy="12699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3FEC14-92FE-44FC-B50B-0C679B090B6E}">
      <dsp:nvSpPr>
        <dsp:cNvPr id="0" name=""/>
        <dsp:cNvSpPr/>
      </dsp:nvSpPr>
      <dsp:spPr>
        <a:xfrm>
          <a:off x="0" y="532"/>
          <a:ext cx="524598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7BC1D8-F8D8-469E-8764-3A3E04AE4DE7}">
      <dsp:nvSpPr>
        <dsp:cNvPr id="0" name=""/>
        <dsp:cNvSpPr/>
      </dsp:nvSpPr>
      <dsp:spPr>
        <a:xfrm>
          <a:off x="0" y="532"/>
          <a:ext cx="5245982" cy="6233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100" b="1" kern="1200"/>
            <a:t>restoranski specijalitet</a:t>
          </a:r>
          <a:endParaRPr lang="en-US" sz="2100" kern="1200"/>
        </a:p>
      </dsp:txBody>
      <dsp:txXfrm>
        <a:off x="0" y="532"/>
        <a:ext cx="5245982" cy="623307"/>
      </dsp:txXfrm>
    </dsp:sp>
    <dsp:sp modelId="{3BAB954E-6728-4FE9-B8CF-5008E2744ED7}">
      <dsp:nvSpPr>
        <dsp:cNvPr id="0" name=""/>
        <dsp:cNvSpPr/>
      </dsp:nvSpPr>
      <dsp:spPr>
        <a:xfrm>
          <a:off x="0" y="623840"/>
          <a:ext cx="524598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BF4BAA-CAA6-46D9-AF85-585D7DE28917}">
      <dsp:nvSpPr>
        <dsp:cNvPr id="0" name=""/>
        <dsp:cNvSpPr/>
      </dsp:nvSpPr>
      <dsp:spPr>
        <a:xfrm>
          <a:off x="0" y="623840"/>
          <a:ext cx="5245982" cy="6233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100" b="1" kern="1200"/>
            <a:t>zalogaj koji se jede s nogu</a:t>
          </a:r>
          <a:endParaRPr lang="en-US" sz="2100" kern="1200"/>
        </a:p>
      </dsp:txBody>
      <dsp:txXfrm>
        <a:off x="0" y="623840"/>
        <a:ext cx="5245982" cy="623307"/>
      </dsp:txXfrm>
    </dsp:sp>
    <dsp:sp modelId="{C1598A33-0A24-49EF-B684-E97967805041}">
      <dsp:nvSpPr>
        <dsp:cNvPr id="0" name=""/>
        <dsp:cNvSpPr/>
      </dsp:nvSpPr>
      <dsp:spPr>
        <a:xfrm>
          <a:off x="0" y="1247147"/>
          <a:ext cx="524598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61FBB3-6261-4C0E-B116-7AD1E5C1EAEC}">
      <dsp:nvSpPr>
        <dsp:cNvPr id="0" name=""/>
        <dsp:cNvSpPr/>
      </dsp:nvSpPr>
      <dsp:spPr>
        <a:xfrm>
          <a:off x="0" y="1247147"/>
          <a:ext cx="5245982" cy="6233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100" b="1" kern="1200"/>
            <a:t>delicija koju kod kuće spremamo najmilijima</a:t>
          </a:r>
          <a:endParaRPr lang="en-US" sz="2100" kern="1200"/>
        </a:p>
      </dsp:txBody>
      <dsp:txXfrm>
        <a:off x="0" y="1247147"/>
        <a:ext cx="5245982" cy="623307"/>
      </dsp:txXfrm>
    </dsp:sp>
    <dsp:sp modelId="{7A61078B-A485-4183-8C8E-A9D5E4BBBC7C}">
      <dsp:nvSpPr>
        <dsp:cNvPr id="0" name=""/>
        <dsp:cNvSpPr/>
      </dsp:nvSpPr>
      <dsp:spPr>
        <a:xfrm>
          <a:off x="0" y="1870455"/>
          <a:ext cx="524598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3DE55B-9E9C-4F46-8D5C-2D359F9320E6}">
      <dsp:nvSpPr>
        <dsp:cNvPr id="0" name=""/>
        <dsp:cNvSpPr/>
      </dsp:nvSpPr>
      <dsp:spPr>
        <a:xfrm>
          <a:off x="0" y="1870455"/>
          <a:ext cx="5245982" cy="6233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100" b="1" kern="1200"/>
            <a:t>predjelo</a:t>
          </a:r>
          <a:endParaRPr lang="en-US" sz="2100" kern="1200"/>
        </a:p>
      </dsp:txBody>
      <dsp:txXfrm>
        <a:off x="0" y="1870455"/>
        <a:ext cx="5245982" cy="623307"/>
      </dsp:txXfrm>
    </dsp:sp>
    <dsp:sp modelId="{43519ACC-C8E2-4028-AF9F-52444A0E7E39}">
      <dsp:nvSpPr>
        <dsp:cNvPr id="0" name=""/>
        <dsp:cNvSpPr/>
      </dsp:nvSpPr>
      <dsp:spPr>
        <a:xfrm>
          <a:off x="0" y="2493762"/>
          <a:ext cx="524598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9D9609-B9BA-4422-A1AE-1B2BBBF9CD18}">
      <dsp:nvSpPr>
        <dsp:cNvPr id="0" name=""/>
        <dsp:cNvSpPr/>
      </dsp:nvSpPr>
      <dsp:spPr>
        <a:xfrm>
          <a:off x="0" y="2493762"/>
          <a:ext cx="5245982" cy="6233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100" b="1" kern="1200"/>
            <a:t>samostalni obrok</a:t>
          </a:r>
          <a:endParaRPr lang="en-US" sz="2100" kern="1200"/>
        </a:p>
      </dsp:txBody>
      <dsp:txXfrm>
        <a:off x="0" y="2493762"/>
        <a:ext cx="5245982" cy="623307"/>
      </dsp:txXfrm>
    </dsp:sp>
    <dsp:sp modelId="{2C9EB933-4AA5-4F5A-BC93-CCE37F7D6C8F}">
      <dsp:nvSpPr>
        <dsp:cNvPr id="0" name=""/>
        <dsp:cNvSpPr/>
      </dsp:nvSpPr>
      <dsp:spPr>
        <a:xfrm>
          <a:off x="0" y="3117070"/>
          <a:ext cx="524598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A665AC-5CC0-49F1-B0A6-7D4F5BD2C69E}">
      <dsp:nvSpPr>
        <dsp:cNvPr id="0" name=""/>
        <dsp:cNvSpPr/>
      </dsp:nvSpPr>
      <dsp:spPr>
        <a:xfrm>
          <a:off x="0" y="3117070"/>
          <a:ext cx="5245982" cy="6233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100" b="1" kern="1200"/>
            <a:t>juha</a:t>
          </a:r>
          <a:endParaRPr lang="en-US" sz="2100" kern="1200"/>
        </a:p>
      </dsp:txBody>
      <dsp:txXfrm>
        <a:off x="0" y="3117070"/>
        <a:ext cx="5245982" cy="623307"/>
      </dsp:txXfrm>
    </dsp:sp>
    <dsp:sp modelId="{7047F500-E48A-4213-A302-C399C3DB66CE}">
      <dsp:nvSpPr>
        <dsp:cNvPr id="0" name=""/>
        <dsp:cNvSpPr/>
      </dsp:nvSpPr>
      <dsp:spPr>
        <a:xfrm>
          <a:off x="0" y="3740377"/>
          <a:ext cx="524598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07A965-9778-4B15-80FF-FEA340115375}">
      <dsp:nvSpPr>
        <dsp:cNvPr id="0" name=""/>
        <dsp:cNvSpPr/>
      </dsp:nvSpPr>
      <dsp:spPr>
        <a:xfrm>
          <a:off x="0" y="3740377"/>
          <a:ext cx="5245982" cy="6233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100" b="1" kern="1200" dirty="0"/>
            <a:t>desert </a:t>
          </a:r>
          <a:endParaRPr lang="en-US" sz="2100" kern="1200" dirty="0"/>
        </a:p>
      </dsp:txBody>
      <dsp:txXfrm>
        <a:off x="0" y="3740377"/>
        <a:ext cx="5245982" cy="62330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F75E64-1EB1-4BFF-A59E-580807DCE078}">
      <dsp:nvSpPr>
        <dsp:cNvPr id="0" name=""/>
        <dsp:cNvSpPr/>
      </dsp:nvSpPr>
      <dsp:spPr>
        <a:xfrm>
          <a:off x="0" y="547560"/>
          <a:ext cx="4804041" cy="6715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i="0" kern="1200" baseline="0"/>
            <a:t>podijelimo na komade</a:t>
          </a:r>
          <a:endParaRPr lang="hr-HR" sz="2800" b="1" kern="1200"/>
        </a:p>
      </dsp:txBody>
      <dsp:txXfrm>
        <a:off x="32784" y="580344"/>
        <a:ext cx="4738473" cy="606012"/>
      </dsp:txXfrm>
    </dsp:sp>
    <dsp:sp modelId="{3BD1D6AD-FF56-4CE2-AB5D-8311D5AD80E0}">
      <dsp:nvSpPr>
        <dsp:cNvPr id="0" name=""/>
        <dsp:cNvSpPr/>
      </dsp:nvSpPr>
      <dsp:spPr>
        <a:xfrm>
          <a:off x="0" y="1299780"/>
          <a:ext cx="4804041" cy="6715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i="0" kern="1200" baseline="0"/>
            <a:t>okruglo oblikujemo</a:t>
          </a:r>
          <a:endParaRPr lang="en-US" sz="2800" kern="1200"/>
        </a:p>
      </dsp:txBody>
      <dsp:txXfrm>
        <a:off x="32784" y="1332564"/>
        <a:ext cx="4738473" cy="606012"/>
      </dsp:txXfrm>
    </dsp:sp>
    <dsp:sp modelId="{24A0715A-FACD-4EB7-9A0F-F50E0CF9FE59}">
      <dsp:nvSpPr>
        <dsp:cNvPr id="0" name=""/>
        <dsp:cNvSpPr/>
      </dsp:nvSpPr>
      <dsp:spPr>
        <a:xfrm>
          <a:off x="0" y="2052000"/>
          <a:ext cx="4804041" cy="6715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i="0" kern="1200" baseline="0"/>
            <a:t>premažemo uljem</a:t>
          </a:r>
          <a:endParaRPr lang="en-US" sz="2800" kern="1200"/>
        </a:p>
      </dsp:txBody>
      <dsp:txXfrm>
        <a:off x="32784" y="2084784"/>
        <a:ext cx="4738473" cy="606012"/>
      </dsp:txXfrm>
    </dsp:sp>
    <dsp:sp modelId="{3C18BBC0-DCB4-487D-9203-AD37E7162EF5}">
      <dsp:nvSpPr>
        <dsp:cNvPr id="0" name=""/>
        <dsp:cNvSpPr/>
      </dsp:nvSpPr>
      <dsp:spPr>
        <a:xfrm>
          <a:off x="0" y="2804220"/>
          <a:ext cx="4804041" cy="6715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i="0" kern="1200" baseline="0"/>
            <a:t>odmaranje – najmanje 30 min</a:t>
          </a:r>
          <a:endParaRPr lang="en-US" sz="2800" kern="1200"/>
        </a:p>
      </dsp:txBody>
      <dsp:txXfrm>
        <a:off x="32784" y="2837004"/>
        <a:ext cx="4738473" cy="60601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>
            <a:extLst>
              <a:ext uri="{FF2B5EF4-FFF2-40B4-BE49-F238E27FC236}">
                <a16:creationId xmlns:a16="http://schemas.microsoft.com/office/drawing/2014/main" id="{20C56D38-9F70-6A3D-2F3A-126ED10C962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8F1FD50E-1873-BB48-B118-AF2BA2D2354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5D8363-41DA-4790-9E26-22C7E35C65DB}" type="datetimeFigureOut">
              <a:rPr lang="hr-HR" smtClean="0"/>
              <a:t>20.11.2023.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AACFF858-CDE3-3CE3-DC02-16A862E71D2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132B1B6A-DF1A-F0D0-8F3F-B0CA72495BD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260782-7FF2-4FCF-974D-7F5C7D945B3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267072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F5D2D1-3429-4432-A296-B1885A4094FD}" type="datetimeFigureOut">
              <a:rPr lang="hr-HR" smtClean="0"/>
              <a:t>20.11.2023.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9DFA65-D2E5-40DD-830C-C13F97EA299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030257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Omiljeno tradicionalno jelo sa sjevera Hrvatske, koje se najviše priprema u Zagorskoj i Varaždinskoj županiji, vole gotovo svi i njihova je slava davno prerasla granice područja na kojem su nastale.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9DFA65-D2E5-40DD-830C-C13F97EA299E}" type="slidenum">
              <a:rPr lang="hr-HR" smtClean="0"/>
              <a:t>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298964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9DFA65-D2E5-40DD-830C-C13F97EA299E}" type="slidenum">
              <a:rPr lang="hr-HR" smtClean="0"/>
              <a:t>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200840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9DFA65-D2E5-40DD-830C-C13F97EA299E}" type="slidenum">
              <a:rPr lang="hr-HR" smtClean="0"/>
              <a:t>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384838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9DFA65-D2E5-40DD-830C-C13F97EA299E}" type="slidenum">
              <a:rPr lang="hr-HR" smtClean="0"/>
              <a:t>4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63720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9DFA65-D2E5-40DD-830C-C13F97EA299E}" type="slidenum">
              <a:rPr lang="hr-HR" smtClean="0"/>
              <a:t>5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380703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9DFA65-D2E5-40DD-830C-C13F97EA299E}" type="slidenum">
              <a:rPr lang="hr-HR" smtClean="0"/>
              <a:t>16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717162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10620FE6-CA1F-4F5D-85FC-08253EC54EF1}" type="datetime1">
              <a:rPr lang="en-US" smtClean="0"/>
              <a:t>11/20/2023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000"/>
              <a:t>Sanja Banfić - Kontrec, dipl.ing.,prof. savjetnik    Ivana Jurkin, dipl.ing.</a:t>
            </a:r>
            <a:endParaRPr lang="en-US" sz="1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pPr/>
              <a:t>‹#›</a:t>
            </a:fld>
            <a:endParaRPr lang="en-US" sz="1000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02178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80F3F8C9-172A-4D59-8D64-FEFFFE86A876}" type="datetime1">
              <a:rPr lang="en-US" smtClean="0"/>
              <a:t>11/20/2023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000"/>
              <a:t>Sanja Banfić - Kontrec, dipl.ing.,prof. savjetnik    Ivana Jurkin, dipl.ing.</a:t>
            </a:r>
            <a:endParaRPr lang="en-US" sz="1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9230173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F255B28F-2E0B-4A76-A0C8-07A09AB6874B}" type="datetime1">
              <a:rPr lang="en-US" smtClean="0"/>
              <a:t>11/20/2023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000"/>
              <a:t>Sanja Banfić - Kontrec, dipl.ing.,prof. savjetnik    Ivana Jurkin, dipl.ing.</a:t>
            </a:r>
            <a:endParaRPr lang="en-US" sz="1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0737766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84D25594-BB54-41A7-8F31-AFE6B689A8C3}" type="datetime1">
              <a:rPr lang="en-US" smtClean="0"/>
              <a:t>11/20/2023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000"/>
              <a:t>Sanja Banfić - Kontrec, dipl.ing.,prof. savjetnik    Ivana Jurkin, dipl.ing.</a:t>
            </a:r>
            <a:endParaRPr lang="en-US" sz="1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3687443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aglavlje sekcij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885B4C09-E0CE-4B8B-A6AF-82FCC3B2E394}" type="datetime1">
              <a:rPr lang="en-US" smtClean="0"/>
              <a:t>11/20/2023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000"/>
              <a:t>Sanja Banfić - Kontrec, dipl.ing.,prof. savjetnik    Ivana Jurkin, dipl.ing.</a:t>
            </a:r>
            <a:endParaRPr lang="en-US" sz="1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pPr/>
              <a:t>‹#›</a:t>
            </a:fld>
            <a:endParaRPr lang="en-US" sz="1000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42909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E4A8645E-A4F2-4BB4-A509-FDD6AD09F0B0}" type="datetime1">
              <a:rPr lang="en-US" smtClean="0"/>
              <a:t>11/20/2023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000"/>
              <a:t>Sanja Banfić - Kontrec, dipl.ing.,prof. savjetnik    Ivana Jurkin, dipl.ing.</a:t>
            </a:r>
            <a:endParaRPr lang="en-US" sz="10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4426487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F4C511B-3EDE-4256-9B2F-C750609B54B3}" type="datetime1">
              <a:rPr lang="en-US" smtClean="0"/>
              <a:t>11/20/2023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000"/>
              <a:t>Sanja Banfić - Kontrec, dipl.ing.,prof. savjetnik    Ivana Jurkin, dipl.ing.</a:t>
            </a:r>
            <a:endParaRPr lang="en-US" sz="100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6822999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483D1E2D-AB9A-4DA1-B873-08C6430C7BCE}" type="datetime1">
              <a:rPr lang="en-US" smtClean="0"/>
              <a:t>11/20/2023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000"/>
              <a:t>Sanja Banfić - Kontrec, dipl.ing.,prof. savjetnik    Ivana Jurkin, dipl.ing.</a:t>
            </a:r>
            <a:endParaRPr lang="en-US" sz="1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5562181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BDF2822-3250-4CFA-B70B-91F2C038D571}" type="datetime1">
              <a:rPr lang="en-US" smtClean="0"/>
              <a:t>11/20/2023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sz="1000"/>
              <a:t>Sanja Banfić - Kontrec, dipl.ing.,prof. savjetnik    Ivana Jurkin, dipl.ing.</a:t>
            </a:r>
            <a:endParaRPr lang="en-US" sz="100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8613676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pPr algn="r"/>
            <a:fld id="{5912DA7D-A3C5-406E-AA51-C6DEDFAB7FA5}" type="datetime1">
              <a:rPr lang="en-US" smtClean="0"/>
              <a:t>11/20/2023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z="1000"/>
              <a:t>Sanja Banfić - Kontrec, dipl.ing.,prof. savjetnik    Ivana Jurkin, dipl.ing.</a:t>
            </a:r>
            <a:endParaRPr lang="en-US" sz="10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B1E4CB7-CB13-4810-BF18-BE31AFC64F93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7577404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6285D668-2152-47C0-BBC0-D32EFFD48562}" type="datetime1">
              <a:rPr lang="en-US" smtClean="0"/>
              <a:t>11/20/2023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000"/>
              <a:t>Sanja Banfić - Kontrec, dipl.ing.,prof. savjetnik    Ivana Jurkin, dipl.ing.</a:t>
            </a:r>
            <a:endParaRPr lang="en-US" sz="10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1218649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pPr algn="r"/>
            <a:fld id="{EE8C712D-EEA1-4EA3-BD04-518215B7131C}" type="datetime1">
              <a:rPr lang="en-US" smtClean="0"/>
              <a:t>11/20/2023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r>
              <a:rPr lang="en-US" sz="1000"/>
              <a:t>Sanja Banfić - Kontrec, dipl.ing.,prof. savjetnik    Ivana Jurkin, dipl.ing.</a:t>
            </a:r>
            <a:endParaRPr lang="en-US" sz="1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CB1E4CB7-CB13-4810-BF18-BE31AFC64F93}" type="slidenum">
              <a:rPr lang="en-US" smtClean="0"/>
              <a:pPr/>
              <a:t>‹#›</a:t>
            </a:fld>
            <a:endParaRPr lang="en-US" sz="1000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4180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  <p:sldLayoutId id="2147483821" r:id="rId8"/>
    <p:sldLayoutId id="2147483822" r:id="rId9"/>
    <p:sldLayoutId id="2147483823" r:id="rId10"/>
    <p:sldLayoutId id="2147483824" r:id="rId11"/>
  </p:sldLayoutIdLst>
  <p:hf sldNum="0" hd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s://youtu.be/bSYEOajfF94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4.xml"/><Relationship Id="rId11" Type="http://schemas.openxmlformats.org/officeDocument/2006/relationships/image" Target="../media/image15.png"/><Relationship Id="rId5" Type="http://schemas.openxmlformats.org/officeDocument/2006/relationships/diagramQuickStyle" Target="../diagrams/quickStyle4.xml"/><Relationship Id="rId10" Type="http://schemas.openxmlformats.org/officeDocument/2006/relationships/image" Target="../media/image14.png"/><Relationship Id="rId4" Type="http://schemas.openxmlformats.org/officeDocument/2006/relationships/diagramLayout" Target="../diagrams/layout4.xml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21.png"/><Relationship Id="rId7" Type="http://schemas.openxmlformats.org/officeDocument/2006/relationships/diagramColors" Target="../diagrams/colors5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A4CD5CB-D209-4D70-8CA4-629731C59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1CA26F65-6DE2-B164-E496-EB0FC5965E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53125" y="457200"/>
            <a:ext cx="4958573" cy="4286250"/>
          </a:xfrm>
        </p:spPr>
        <p:txBody>
          <a:bodyPr>
            <a:noAutofit/>
          </a:bodyPr>
          <a:lstStyle/>
          <a:p>
            <a:r>
              <a:rPr lang="hr-HR" sz="2400" b="1" u="sng" spc="200" dirty="0">
                <a:solidFill>
                  <a:srgbClr val="FF000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1. Zanimanje </a:t>
            </a:r>
            <a:r>
              <a:rPr lang="hr-HR" sz="2400" b="1" cap="all" spc="200" dirty="0">
                <a:solidFill>
                  <a:srgbClr val="FF000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: PEKAR</a:t>
            </a:r>
            <a:br>
              <a:rPr lang="hr-HR" sz="2400" b="1" cap="all" spc="200" dirty="0">
                <a:solidFill>
                  <a:srgbClr val="FF000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</a:br>
            <a:br>
              <a:rPr lang="hr-HR" sz="2400" b="1" cap="all" spc="200" dirty="0">
                <a:solidFill>
                  <a:srgbClr val="FF000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</a:br>
            <a:r>
              <a:rPr lang="hr-HR" sz="2400" b="1" u="sng" cap="all" spc="200" dirty="0">
                <a:solidFill>
                  <a:srgbClr val="FF000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2</a:t>
            </a:r>
            <a:r>
              <a:rPr lang="hr-HR" sz="2400" b="1" u="sng" spc="200" dirty="0">
                <a:solidFill>
                  <a:srgbClr val="FF000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. Nastavni predmet</a:t>
            </a:r>
            <a:r>
              <a:rPr lang="hr-HR" sz="2400" b="1" cap="all" spc="200" dirty="0">
                <a:solidFill>
                  <a:srgbClr val="FF000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: ETNO PEKARSKA PROIZVODNJA </a:t>
            </a:r>
            <a:br>
              <a:rPr lang="hr-HR" sz="2400" b="1" cap="all" spc="200" dirty="0">
                <a:solidFill>
                  <a:srgbClr val="FF000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</a:br>
            <a:br>
              <a:rPr lang="hr-HR" sz="2400" b="1" cap="all" spc="200" dirty="0">
                <a:solidFill>
                  <a:srgbClr val="FF000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</a:br>
            <a:r>
              <a:rPr lang="hr-HR" sz="2400" b="1" u="sng" spc="200" dirty="0">
                <a:solidFill>
                  <a:srgbClr val="FF000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3. Razred</a:t>
            </a:r>
            <a:r>
              <a:rPr lang="hr-HR" sz="2400" b="1" cap="all" spc="200" dirty="0">
                <a:solidFill>
                  <a:srgbClr val="FF000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: 3P</a:t>
            </a:r>
            <a:br>
              <a:rPr lang="hr-HR" sz="2400" b="1" cap="all" spc="200" dirty="0">
                <a:solidFill>
                  <a:srgbClr val="FF000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</a:br>
            <a:br>
              <a:rPr lang="hr-HR" sz="2400" b="1" cap="all" spc="200" dirty="0">
                <a:solidFill>
                  <a:srgbClr val="FF000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</a:br>
            <a:r>
              <a:rPr lang="hr-HR" sz="2400" b="1" u="sng" spc="200" dirty="0">
                <a:solidFill>
                  <a:srgbClr val="FF000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4. Naziv nastavne jedinice</a:t>
            </a:r>
            <a:r>
              <a:rPr lang="hr-HR" sz="2400" b="1" cap="all" spc="200" dirty="0">
                <a:solidFill>
                  <a:srgbClr val="FF000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: IZRADA ZAGORSKIH ŠTRUKLI</a:t>
            </a:r>
            <a:br>
              <a:rPr lang="hr-HR" sz="2400" b="1" cap="all" spc="200" dirty="0">
                <a:solidFill>
                  <a:srgbClr val="FF000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</a:br>
            <a:endParaRPr lang="hr-HR" sz="2400" b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6DCE3FBC-26EF-F7B9-D6E6-CBCACBC63A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44" r="1" b="1"/>
          <a:stretch/>
        </p:blipFill>
        <p:spPr>
          <a:xfrm>
            <a:off x="160605" y="1038440"/>
            <a:ext cx="6912217" cy="38881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C6A2BAE-B461-4B55-8E1F-0722ABDD13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209305" y="4343400"/>
            <a:ext cx="320040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B4C27B90-DF2B-4D00-BA07-18ED774CD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r-HR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93ACC25-C262-417A-8AA9-0641C772BD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r-HR"/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id="{FE5C1085-ABB5-407F-9791-B6137C43B678}"/>
              </a:ext>
            </a:extLst>
          </p:cNvPr>
          <p:cNvSpPr txBox="1"/>
          <p:nvPr/>
        </p:nvSpPr>
        <p:spPr>
          <a:xfrm>
            <a:off x="3143250" y="5964984"/>
            <a:ext cx="7162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b="1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Pripremila Sanja Banfić- Kontrec , </a:t>
            </a:r>
            <a:r>
              <a:rPr lang="hr-HR" b="1" dirty="0" err="1">
                <a:latin typeface="Bookman Old Style" panose="02050604050505020204" pitchFamily="18" charset="0"/>
                <a:cs typeface="Times New Roman" panose="02020603050405020304" pitchFamily="18" charset="0"/>
              </a:rPr>
              <a:t>dipl.ing.prof.savjetnik</a:t>
            </a:r>
            <a:endParaRPr lang="en-US" b="1" dirty="0">
              <a:latin typeface="Bookman Old Style" panose="02050604050505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3223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4CF3D3E-692B-FA62-86E7-A0A5C0B76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5412850" cy="1370303"/>
          </a:xfrm>
        </p:spPr>
        <p:txBody>
          <a:bodyPr/>
          <a:lstStyle/>
          <a:p>
            <a:r>
              <a:rPr kumimoji="0" lang="hr-HR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radley Hand ITC" panose="03070402050302030203" pitchFamily="66" charset="0"/>
                <a:ea typeface="+mj-ea"/>
                <a:cs typeface="+mj-cs"/>
              </a:rPr>
              <a:t>Izrada nadjeva: </a:t>
            </a:r>
            <a:endParaRPr lang="hr-HR" dirty="0"/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A48ECF2C-8660-524C-B0E6-36141E3208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hr-HR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radley Hand ITC" panose="03070402050302030203" pitchFamily="66" charset="0"/>
                <a:ea typeface="+mn-ea"/>
                <a:cs typeface="+mn-cs"/>
              </a:rPr>
              <a:t>Sirovine:</a:t>
            </a:r>
          </a:p>
          <a:p>
            <a:endParaRPr lang="hr-HR" dirty="0"/>
          </a:p>
        </p:txBody>
      </p:sp>
      <p:pic>
        <p:nvPicPr>
          <p:cNvPr id="7" name="Rezervirano mjesto sadržaja 6">
            <a:extLst>
              <a:ext uri="{FF2B5EF4-FFF2-40B4-BE49-F238E27FC236}">
                <a16:creationId xmlns:a16="http://schemas.microsoft.com/office/drawing/2014/main" id="{5714EB3D-BF5E-476B-958B-DD886896FFB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587350" y="2012305"/>
            <a:ext cx="4520354" cy="47074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8FEC85DE-DE29-C931-1203-845BFBF650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666922" y="1846052"/>
            <a:ext cx="2488758" cy="736282"/>
          </a:xfrm>
        </p:spPr>
        <p:txBody>
          <a:bodyPr>
            <a:normAutofit/>
          </a:bodyPr>
          <a:lstStyle/>
          <a:p>
            <a:r>
              <a:rPr lang="hr-HR" sz="2400" b="1" dirty="0">
                <a:solidFill>
                  <a:schemeClr val="tx1"/>
                </a:solidFill>
              </a:rPr>
              <a:t>vaganje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D791495C-D868-A381-72B9-31F7BCC985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81778" y="2771480"/>
            <a:ext cx="4273902" cy="3189054"/>
          </a:xfrm>
        </p:spPr>
        <p:txBody>
          <a:bodyPr>
            <a:normAutofit/>
          </a:bodyPr>
          <a:lstStyle/>
          <a:p>
            <a:pPr algn="r">
              <a:buFont typeface="Wingdings" panose="05000000000000000000" pitchFamily="2" charset="2"/>
              <a:buChar char="v"/>
            </a:pPr>
            <a:r>
              <a:rPr lang="hr-HR" sz="2800" dirty="0"/>
              <a:t> svježi sir</a:t>
            </a:r>
          </a:p>
          <a:p>
            <a:pPr algn="r">
              <a:buFont typeface="Wingdings" panose="05000000000000000000" pitchFamily="2" charset="2"/>
              <a:buChar char="v"/>
            </a:pPr>
            <a:r>
              <a:rPr lang="hr-HR" sz="2800" dirty="0"/>
              <a:t> kiselo vrhnje</a:t>
            </a:r>
          </a:p>
          <a:p>
            <a:pPr algn="r">
              <a:buFont typeface="Wingdings" panose="05000000000000000000" pitchFamily="2" charset="2"/>
              <a:buChar char="v"/>
            </a:pPr>
            <a:r>
              <a:rPr lang="hr-HR" sz="2800" dirty="0"/>
              <a:t> šećer</a:t>
            </a:r>
          </a:p>
          <a:p>
            <a:pPr algn="r">
              <a:buFont typeface="Wingdings" panose="05000000000000000000" pitchFamily="2" charset="2"/>
              <a:buChar char="v"/>
            </a:pPr>
            <a:r>
              <a:rPr lang="hr-HR" sz="2800" dirty="0"/>
              <a:t> sol</a:t>
            </a:r>
          </a:p>
          <a:p>
            <a:pPr algn="r">
              <a:buFont typeface="Wingdings" panose="05000000000000000000" pitchFamily="2" charset="2"/>
              <a:buChar char="v"/>
            </a:pPr>
            <a:r>
              <a:rPr lang="hr-HR" sz="2800" dirty="0"/>
              <a:t> jaja</a:t>
            </a:r>
          </a:p>
        </p:txBody>
      </p:sp>
    </p:spTree>
    <p:extLst>
      <p:ext uri="{BB962C8B-B14F-4D97-AF65-F5344CB8AC3E}">
        <p14:creationId xmlns:p14="http://schemas.microsoft.com/office/powerpoint/2010/main" val="42381644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7C2DC10F-CD76-43DC-9E0B-CB291F740C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r-HR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C18170A-08B7-4230-A012-B24C20E393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r-HR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2188B95-E375-4977-9E9C-E28CE956F6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E5958DBC-F4DA-42A8-8C52-860179790E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5012CD6B-2BA3-E6A0-CFEF-AEF21E1E2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4679" y="634946"/>
            <a:ext cx="6405063" cy="145075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kumimoji="0" lang="en-US" sz="4400" b="1" i="0" u="none" strike="noStrike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radley Hand ITC" panose="03070402050302030203" pitchFamily="66" charset="0"/>
              </a:rPr>
              <a:t>Razvlačenje</a:t>
            </a:r>
            <a:r>
              <a:rPr kumimoji="0" lang="en-US" sz="4400" b="1" i="0" u="none" strike="noStrike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radley Hand ITC" panose="03070402050302030203" pitchFamily="66" charset="0"/>
              </a:rPr>
              <a:t> </a:t>
            </a:r>
            <a:r>
              <a:rPr kumimoji="0" lang="en-US" sz="4400" b="1" i="0" u="none" strike="noStrike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radley Hand ITC" panose="03070402050302030203" pitchFamily="66" charset="0"/>
              </a:rPr>
              <a:t>tijesta</a:t>
            </a:r>
            <a:endParaRPr lang="en-US" sz="4400" dirty="0">
              <a:solidFill>
                <a:srgbClr val="FF0000"/>
              </a:solidFill>
              <a:latin typeface="Bradley Hand ITC" panose="03070402050302030203" pitchFamily="66" charset="0"/>
            </a:endParaRPr>
          </a:p>
        </p:txBody>
      </p:sp>
      <p:pic>
        <p:nvPicPr>
          <p:cNvPr id="9" name="Rezervirano mjesto sadržaja 8">
            <a:extLst>
              <a:ext uri="{FF2B5EF4-FFF2-40B4-BE49-F238E27FC236}">
                <a16:creationId xmlns:a16="http://schemas.microsoft.com/office/drawing/2014/main" id="{73C860E3-3F42-211B-CC25-81AED1BA4E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269" y="10429"/>
            <a:ext cx="3454832" cy="3454832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9FCC9A9-2031-4283-9B27-34B62BB7F3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81247" y="2086188"/>
            <a:ext cx="58521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Rezervirano mjesto sadržaja 7">
            <a:extLst>
              <a:ext uri="{FF2B5EF4-FFF2-40B4-BE49-F238E27FC236}">
                <a16:creationId xmlns:a16="http://schemas.microsoft.com/office/drawing/2014/main" id="{51E256A5-609E-F426-4971-3CC737BF157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2037522" y="2667792"/>
            <a:ext cx="3284079" cy="33425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06528764-BF8F-003A-1DAB-14592E7DBF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49971" y="2972740"/>
            <a:ext cx="5299771" cy="2896353"/>
          </a:xfrm>
        </p:spPr>
        <p:txBody>
          <a:bodyPr vert="horz" lIns="0" tIns="45720" rIns="0" bIns="45720" rtlCol="0"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hr-HR" sz="2800" b="1" dirty="0">
                <a:solidFill>
                  <a:schemeClr val="tx1"/>
                </a:solidFill>
              </a:rPr>
              <a:t> krpu pospemo </a:t>
            </a:r>
            <a:r>
              <a:rPr lang="en-US" sz="2800" b="1" dirty="0" err="1">
                <a:solidFill>
                  <a:schemeClr val="tx1"/>
                </a:solidFill>
              </a:rPr>
              <a:t>brašnom</a:t>
            </a:r>
            <a:endParaRPr lang="hr-HR" sz="2800" b="1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hr-HR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stavimo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tijesto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endParaRPr lang="hr-HR" sz="2800" b="1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hr-HR" sz="2800" b="1" dirty="0">
                <a:solidFill>
                  <a:schemeClr val="tx1"/>
                </a:solidFill>
              </a:rPr>
              <a:t> </a:t>
            </a:r>
            <a:r>
              <a:rPr lang="hr-HR" sz="2800" b="1" dirty="0" err="1">
                <a:solidFill>
                  <a:schemeClr val="tx1"/>
                </a:solidFill>
              </a:rPr>
              <a:t>razvaljamo</a:t>
            </a:r>
            <a:r>
              <a:rPr lang="hr-HR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valjkom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1DDD252-D7C8-4CE5-9C61-D60D722BC2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r-HR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FBD75F5-C49C-4F6A-8D43-7A5939C233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631812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E1497B1D-5250-721F-956E-A43774DDFD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0140" y="787178"/>
            <a:ext cx="4937760" cy="4023360"/>
          </a:xfrm>
        </p:spPr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hr-HR" sz="3200" b="1" dirty="0">
                <a:solidFill>
                  <a:schemeClr val="tx1"/>
                </a:solidFill>
              </a:rPr>
              <a:t> razvlačimo rukama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hr-HR" sz="3200" b="1" dirty="0">
                <a:solidFill>
                  <a:schemeClr val="tx1"/>
                </a:solidFill>
              </a:rPr>
              <a:t> od sredine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hr-HR" sz="3200" b="1" dirty="0">
                <a:solidFill>
                  <a:schemeClr val="tx1"/>
                </a:solidFill>
              </a:rPr>
              <a:t> tanko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hr-HR" sz="3200" b="1" dirty="0">
                <a:solidFill>
                  <a:schemeClr val="tx1"/>
                </a:solidFill>
              </a:rPr>
              <a:t> poprskamo maslacem</a:t>
            </a:r>
          </a:p>
          <a:p>
            <a:endParaRPr lang="hr-HR" dirty="0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94D31899-A56A-02EC-6098-6DC25B98296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624102" y="1845734"/>
            <a:ext cx="5434774" cy="3362370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8B7B12DA-5F7E-B9BA-3701-2896BD060B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806" y="3082481"/>
            <a:ext cx="5468586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1102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Rectangle 1043">
            <a:extLst>
              <a:ext uri="{FF2B5EF4-FFF2-40B4-BE49-F238E27FC236}">
                <a16:creationId xmlns:a16="http://schemas.microsoft.com/office/drawing/2014/main" id="{4E4490D0-3672-446A-AC12-B4830333BD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r-HR"/>
          </a:p>
        </p:txBody>
      </p:sp>
      <p:sp>
        <p:nvSpPr>
          <p:cNvPr id="1046" name="Rectangle 1045">
            <a:extLst>
              <a:ext uri="{FF2B5EF4-FFF2-40B4-BE49-F238E27FC236}">
                <a16:creationId xmlns:a16="http://schemas.microsoft.com/office/drawing/2014/main" id="{39CB82C2-DF65-4EC1-8280-F201D50F5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r-HR"/>
          </a:p>
        </p:txBody>
      </p:sp>
      <p:cxnSp>
        <p:nvCxnSpPr>
          <p:cNvPr id="1048" name="Straight Connector 1047">
            <a:extLst>
              <a:ext uri="{FF2B5EF4-FFF2-40B4-BE49-F238E27FC236}">
                <a16:creationId xmlns:a16="http://schemas.microsoft.com/office/drawing/2014/main" id="{7E1D4427-852B-4B37-8E76-0E9F1810BA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050" name="Rectangle 1049">
            <a:extLst>
              <a:ext uri="{FF2B5EF4-FFF2-40B4-BE49-F238E27FC236}">
                <a16:creationId xmlns:a16="http://schemas.microsoft.com/office/drawing/2014/main" id="{FA4CD5CB-D209-4D70-8CA4-629731C59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EA34D0FB-1326-376C-80C5-79A583F39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3794" y="639098"/>
            <a:ext cx="3559277" cy="3183094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 b="1" dirty="0">
                <a:solidFill>
                  <a:schemeClr val="tx1"/>
                </a:solidFill>
              </a:rPr>
              <a:t>n</a:t>
            </a:r>
            <a:r>
              <a:rPr kumimoji="0" lang="en-US" sz="3600" b="1" i="0" u="none" strike="noStrike" cap="none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adjev</a:t>
            </a:r>
            <a:r>
              <a:rPr kumimoji="0" lang="en-US" sz="3600" b="1" i="0" u="none" strike="noStrike" cap="none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 </a:t>
            </a:r>
            <a:r>
              <a:rPr kumimoji="0" lang="en-US" sz="3600" b="1" i="0" u="none" strike="noStrike" cap="none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tanko</a:t>
            </a:r>
            <a:br>
              <a:rPr lang="hr-HR" sz="3600" b="1" dirty="0">
                <a:solidFill>
                  <a:schemeClr val="tx1"/>
                </a:solidFill>
              </a:rPr>
            </a:br>
            <a:r>
              <a:rPr kumimoji="0" lang="en-US" sz="3600" b="1" i="0" u="none" strike="noStrike" cap="none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premažemo</a:t>
            </a:r>
            <a:r>
              <a:rPr kumimoji="0" lang="en-US" sz="3600" b="1" i="0" u="none" strike="noStrike" cap="none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 do </a:t>
            </a:r>
            <a:r>
              <a:rPr kumimoji="0" lang="en-US" sz="3600" b="1" i="0" u="none" strike="noStrike" cap="none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dvije</a:t>
            </a:r>
            <a:r>
              <a:rPr kumimoji="0" lang="en-US" sz="3600" b="1" i="0" u="none" strike="noStrike" cap="none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 </a:t>
            </a:r>
            <a:r>
              <a:rPr kumimoji="0" lang="en-US" sz="3600" b="1" i="0" u="none" strike="noStrike" cap="none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trećine</a:t>
            </a:r>
            <a:r>
              <a:rPr kumimoji="0" lang="en-US" sz="3600" b="1" i="0" u="none" strike="noStrike" cap="none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 </a:t>
            </a:r>
            <a:r>
              <a:rPr kumimoji="0" lang="en-US" sz="3600" b="1" i="0" u="none" strike="noStrike" cap="none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tijesta</a:t>
            </a:r>
            <a:endParaRPr lang="en-US" sz="3600" b="1" dirty="0">
              <a:solidFill>
                <a:schemeClr val="tx1"/>
              </a:solidFill>
            </a:endParaRPr>
          </a:p>
        </p:txBody>
      </p:sp>
      <p:cxnSp>
        <p:nvCxnSpPr>
          <p:cNvPr id="1052" name="Straight Connector 1051">
            <a:extLst>
              <a:ext uri="{FF2B5EF4-FFF2-40B4-BE49-F238E27FC236}">
                <a16:creationId xmlns:a16="http://schemas.microsoft.com/office/drawing/2014/main" id="{5C6A2BAE-B461-4B55-8E1F-0722ABDD13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209305" y="4343400"/>
            <a:ext cx="320040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4" name="Rectangle 1053">
            <a:extLst>
              <a:ext uri="{FF2B5EF4-FFF2-40B4-BE49-F238E27FC236}">
                <a16:creationId xmlns:a16="http://schemas.microsoft.com/office/drawing/2014/main" id="{B4C27B90-DF2B-4D00-BA07-18ED774CD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r-HR"/>
          </a:p>
        </p:txBody>
      </p:sp>
      <p:sp>
        <p:nvSpPr>
          <p:cNvPr id="1056" name="Rectangle 1055">
            <a:extLst>
              <a:ext uri="{FF2B5EF4-FFF2-40B4-BE49-F238E27FC236}">
                <a16:creationId xmlns:a16="http://schemas.microsoft.com/office/drawing/2014/main" id="{593ACC25-C262-417A-8AA9-0641C772BD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r-HR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95598237-B2E7-CB50-59BC-BF66AD66B4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81131" y="725866"/>
            <a:ext cx="7001647" cy="50976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845605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00B5AE2-C5CC-499C-8F2D-249888BE22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r-H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A7A3698-B350-40E5-8475-9BCC41A089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r-HR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AC655C7-EC94-4BE6-84C8-2F9EFBBB27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10162E77-11AD-44A7-84EC-40C59EEFBD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8299770F-369C-C510-796C-2EE4910A834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r="13211" b="-1"/>
          <a:stretch/>
        </p:blipFill>
        <p:spPr>
          <a:xfrm>
            <a:off x="633999" y="640081"/>
            <a:ext cx="6909801" cy="5314406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AB158E9-1B40-4CD6-95F0-95CA11DF7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92143" y="2085703"/>
            <a:ext cx="35661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60AE754B-E794-623E-289B-0D2DEF1A88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985989" y="618829"/>
            <a:ext cx="3690257" cy="3755565"/>
          </a:xfrm>
        </p:spPr>
        <p:txBody>
          <a:bodyPr vert="horz" lIns="0" tIns="45720" rIns="0" bIns="45720" rtlCol="0"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hr-HR" sz="3200" dirty="0"/>
              <a:t> s</a:t>
            </a:r>
            <a:r>
              <a:rPr lang="en-US" sz="3200" dirty="0" err="1"/>
              <a:t>avijanje</a:t>
            </a:r>
            <a:r>
              <a:rPr lang="en-US" sz="3200" dirty="0"/>
              <a:t> pomoću krpe u savijaču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329CBCE-21AE-419D-AC1F-8ACF510A66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r-HR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F2DA012-1414-493D-888F-5D99D0BDA3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r-HR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281465DB-9F8C-CBF5-E503-374612191E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7799" y="2496611"/>
            <a:ext cx="3047584" cy="3682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5166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7C2DC10F-CD76-43DC-9E0B-CB291F740C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r-HR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C18170A-08B7-4230-A012-B24C20E393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r-HR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52188B95-E375-4977-9E9C-E28CE956F6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E5958DBC-F4DA-42A8-8C52-860179790E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4A47F509-D475-51A7-DF0A-31FDB63D10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3601" y="39728"/>
            <a:ext cx="6405063" cy="145075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1" dirty="0" err="1">
                <a:solidFill>
                  <a:srgbClr val="FF0000"/>
                </a:solidFill>
                <a:latin typeface="Bradley Hand ITC" panose="03070402050302030203" pitchFamily="66" charset="0"/>
              </a:rPr>
              <a:t>Rezanje</a:t>
            </a:r>
            <a:r>
              <a:rPr lang="en-US" b="1" dirty="0">
                <a:solidFill>
                  <a:srgbClr val="FF0000"/>
                </a:solidFill>
                <a:latin typeface="Bradley Hand ITC" panose="03070402050302030203" pitchFamily="66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Bradley Hand ITC" panose="03070402050302030203" pitchFamily="66" charset="0"/>
              </a:rPr>
              <a:t>savijače</a:t>
            </a:r>
            <a:endParaRPr lang="en-US" b="1" dirty="0">
              <a:solidFill>
                <a:srgbClr val="FF0000"/>
              </a:solidFill>
              <a:latin typeface="Bradley Hand ITC" panose="03070402050302030203" pitchFamily="66" charset="0"/>
            </a:endParaRP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BEB62FF4-B360-ADCA-82B9-511EA116EA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0840" y="3429000"/>
            <a:ext cx="4497340" cy="28706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9FCC9A9-2031-4283-9B27-34B62BB7F3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81247" y="2086188"/>
            <a:ext cx="58521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016AFE36-049C-29BC-413E-8AD663B288E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42258" y="1793672"/>
            <a:ext cx="3618657" cy="3324834"/>
          </a:xfrm>
          <a:prstGeom prst="rect">
            <a:avLst/>
          </a:prstGeom>
        </p:spPr>
      </p:pic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254BFD11-3EFE-E1F3-4F8A-C1EC068793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81247" y="1793672"/>
            <a:ext cx="6405063" cy="3670180"/>
          </a:xfrm>
        </p:spPr>
        <p:txBody>
          <a:bodyPr vert="horz" lIns="0" tIns="45720" rIns="0" bIns="45720" rtlCol="0">
            <a:normAutofit/>
          </a:bodyPr>
          <a:lstStyle/>
          <a:p>
            <a:pPr marL="0" indent="0">
              <a:buFont typeface="Calibri" panose="020F0502020204030204" pitchFamily="34" charset="0"/>
              <a:buNone/>
            </a:pPr>
            <a:endParaRPr lang="en-US" sz="2800" b="1" dirty="0"/>
          </a:p>
          <a:p>
            <a:pPr>
              <a:buFont typeface="Wingdings" panose="05000000000000000000" pitchFamily="2" charset="2"/>
              <a:buChar char="v"/>
            </a:pPr>
            <a:r>
              <a:rPr lang="hr-HR" sz="2800" b="1" dirty="0"/>
              <a:t> </a:t>
            </a:r>
            <a:r>
              <a:rPr lang="en-US" sz="3200" b="1" dirty="0" err="1"/>
              <a:t>komadi</a:t>
            </a:r>
            <a:r>
              <a:rPr lang="en-US" sz="3200" b="1" dirty="0"/>
              <a:t> </a:t>
            </a:r>
            <a:r>
              <a:rPr lang="en-US" sz="3200" b="1" dirty="0" err="1"/>
              <a:t>jednake</a:t>
            </a:r>
            <a:r>
              <a:rPr lang="en-US" sz="3200" b="1" dirty="0"/>
              <a:t> </a:t>
            </a:r>
            <a:r>
              <a:rPr lang="en-US" sz="3200" b="1" dirty="0" err="1"/>
              <a:t>veličine</a:t>
            </a:r>
            <a:endParaRPr lang="hr-HR" sz="3200" b="1" dirty="0"/>
          </a:p>
          <a:p>
            <a:pPr>
              <a:buFont typeface="Wingdings" panose="05000000000000000000" pitchFamily="2" charset="2"/>
              <a:buChar char="v"/>
            </a:pPr>
            <a:r>
              <a:rPr lang="hr-HR" sz="3200" b="1" dirty="0"/>
              <a:t> </a:t>
            </a:r>
            <a:r>
              <a:rPr lang="en-US" sz="3200" b="1" dirty="0" err="1"/>
              <a:t>krajevi</a:t>
            </a:r>
            <a:r>
              <a:rPr lang="en-US" sz="3200" b="1" dirty="0"/>
              <a:t> dobro </a:t>
            </a:r>
            <a:r>
              <a:rPr lang="en-US" sz="3200" b="1" dirty="0" err="1"/>
              <a:t>zatvoreni</a:t>
            </a:r>
            <a:r>
              <a:rPr lang="en-US" sz="3200" b="1" dirty="0"/>
              <a:t>  </a:t>
            </a:r>
            <a:endParaRPr lang="hr-HR" sz="3200" b="1" dirty="0"/>
          </a:p>
          <a:p>
            <a:pPr>
              <a:buFont typeface="Wingdings" panose="05000000000000000000" pitchFamily="2" charset="2"/>
              <a:buChar char="v"/>
            </a:pPr>
            <a:r>
              <a:rPr lang="hr-HR" sz="3200" b="1" dirty="0"/>
              <a:t> </a:t>
            </a:r>
            <a:r>
              <a:rPr lang="en-US" sz="3200" b="1" dirty="0" err="1"/>
              <a:t>tanjur</a:t>
            </a:r>
            <a:endParaRPr lang="en-US" sz="3200" b="1" dirty="0"/>
          </a:p>
          <a:p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1DDD252-D7C8-4CE5-9C61-D60D722BC2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r-HR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2FBD75F5-C49C-4F6A-8D43-7A5939C233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567598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796CD800-C8BF-41B5-983A-3B3D95FA99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r-HR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D36A27B-61AE-4AA1-8BD6-7310E072D8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r-HR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11BC4C5-EB16-4C0B-83E6-96A39848CF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20E9A622-9996-4927-BBCD-AEE2687BE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1DE3FC3-BAC1-4105-9620-4FB64EDCE8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59027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r-HR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47B42FF5-3226-6B5D-77C7-79F43C793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2" y="725556"/>
            <a:ext cx="4138419" cy="1012289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4000" b="1" dirty="0" err="1">
                <a:solidFill>
                  <a:srgbClr val="FFFFFF"/>
                </a:solidFill>
                <a:latin typeface="Bradley Hand ITC" panose="03070402050302030203" pitchFamily="66" charset="0"/>
              </a:rPr>
              <a:t>Štrukle</a:t>
            </a:r>
            <a:r>
              <a:rPr lang="en-US" sz="4000" b="1" dirty="0">
                <a:solidFill>
                  <a:srgbClr val="FFFFFF"/>
                </a:solidFill>
                <a:latin typeface="Bradley Hand ITC" panose="03070402050302030203" pitchFamily="66" charset="0"/>
              </a:rPr>
              <a:t> / </a:t>
            </a:r>
            <a:r>
              <a:rPr lang="en-US" sz="4000" b="1" dirty="0" err="1">
                <a:solidFill>
                  <a:srgbClr val="FFFFFF"/>
                </a:solidFill>
                <a:latin typeface="Bradley Hand ITC" panose="03070402050302030203" pitchFamily="66" charset="0"/>
              </a:rPr>
              <a:t>štruklje</a:t>
            </a:r>
            <a:endParaRPr lang="en-US" sz="4000" b="1" dirty="0">
              <a:solidFill>
                <a:srgbClr val="FFFFFF"/>
              </a:solidFill>
              <a:latin typeface="Bradley Hand ITC" panose="03070402050302030203" pitchFamily="66" charset="0"/>
            </a:endParaRP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F0F6D4EF-73BE-05B1-2DF1-857EEF86A0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2371" y="2653800"/>
            <a:ext cx="3735500" cy="3335519"/>
          </a:xfrm>
        </p:spPr>
        <p:txBody>
          <a:bodyPr vert="horz" lIns="0" tIns="45720" rIns="0" bIns="45720" rtlCol="0"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sz="3200" b="1" dirty="0" err="1">
                <a:solidFill>
                  <a:schemeClr val="bg1"/>
                </a:solidFill>
              </a:rPr>
              <a:t>stavljamo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na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lim</a:t>
            </a:r>
            <a:endParaRPr lang="hr-HR" sz="3200" b="1" dirty="0">
              <a:solidFill>
                <a:schemeClr val="bg1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hr-HR" sz="3200" b="1" dirty="0">
                <a:solidFill>
                  <a:srgbClr val="FFFFFF"/>
                </a:solidFill>
              </a:rPr>
              <a:t> </a:t>
            </a:r>
            <a:r>
              <a:rPr lang="en-US" sz="3200" b="1" dirty="0" err="1">
                <a:solidFill>
                  <a:srgbClr val="FFFFFF"/>
                </a:solidFill>
              </a:rPr>
              <a:t>premažemo</a:t>
            </a:r>
            <a:r>
              <a:rPr lang="en-US" sz="3200" b="1" dirty="0">
                <a:solidFill>
                  <a:srgbClr val="FFFFFF"/>
                </a:solidFill>
              </a:rPr>
              <a:t> </a:t>
            </a:r>
            <a:r>
              <a:rPr lang="hr-HR" sz="3200" b="1" dirty="0">
                <a:solidFill>
                  <a:srgbClr val="FFFFFF"/>
                </a:solidFill>
              </a:rPr>
              <a:t>  </a:t>
            </a:r>
            <a:r>
              <a:rPr lang="en-US" sz="3200" b="1" dirty="0" err="1">
                <a:solidFill>
                  <a:srgbClr val="FFFFFF"/>
                </a:solidFill>
              </a:rPr>
              <a:t>vrhnjem</a:t>
            </a:r>
            <a:endParaRPr lang="en-US" sz="3200" b="1" dirty="0">
              <a:solidFill>
                <a:srgbClr val="FFFFFF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EF02B21-6D04-4A6A-B03E-CF7642D591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0679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r-HR"/>
          </a:p>
        </p:txBody>
      </p:sp>
      <p:pic>
        <p:nvPicPr>
          <p:cNvPr id="6" name="Rezervirano mjesto sadržaja 5">
            <a:extLst>
              <a:ext uri="{FF2B5EF4-FFF2-40B4-BE49-F238E27FC236}">
                <a16:creationId xmlns:a16="http://schemas.microsoft.com/office/drawing/2014/main" id="{E6DF031C-D5CC-BD99-0098-4D18A9B07B7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t="16581" b="21259"/>
          <a:stretch/>
        </p:blipFill>
        <p:spPr>
          <a:xfrm>
            <a:off x="4812161" y="-2655"/>
            <a:ext cx="3606643" cy="3358597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97E39010-823C-439A-B438-FEEDF54908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76279" y="0"/>
            <a:ext cx="3610035" cy="335594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06681153-3BC6-F5A7-99DD-EC2F598655C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5935" r="-2" b="16575"/>
          <a:stretch/>
        </p:blipFill>
        <p:spPr>
          <a:xfrm>
            <a:off x="4812161" y="3504904"/>
            <a:ext cx="7374154" cy="3353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3671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1A8687C-C061-3255-C850-BFAF8A48C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>
                <a:solidFill>
                  <a:srgbClr val="FF0000"/>
                </a:solidFill>
                <a:latin typeface="Bradley Hand ITC" panose="03070402050302030203" pitchFamily="66" charset="0"/>
              </a:rPr>
              <a:t>Pečenje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F6F6F8FF-2B49-3369-E58E-912CE91094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97279" y="2922308"/>
            <a:ext cx="4937760" cy="2946785"/>
          </a:xfrm>
        </p:spPr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pl-PL" sz="3200" dirty="0">
                <a:solidFill>
                  <a:schemeClr val="tx1"/>
                </a:solidFill>
              </a:rPr>
              <a:t> temperatura od 200°C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pl-PL" sz="3200" dirty="0">
                <a:solidFill>
                  <a:schemeClr val="tx1"/>
                </a:solidFill>
              </a:rPr>
              <a:t> oko 40 minuta</a:t>
            </a:r>
          </a:p>
          <a:p>
            <a:endParaRPr lang="hr-HR" dirty="0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393A3156-1C81-E0DC-F9E5-5E019BC24A3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b="10198"/>
          <a:stretch/>
        </p:blipFill>
        <p:spPr>
          <a:xfrm>
            <a:off x="7215809" y="-145807"/>
            <a:ext cx="5091486" cy="30426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237E5A51-6D74-4A5D-3C7D-86E0BDF06E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6192" y="2698060"/>
            <a:ext cx="5619750" cy="37623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8608572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4E4490D0-3672-446A-AC12-B4830333BD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r-HR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9CB82C2-DF65-4EC1-8280-F201D50F5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r-HR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7E1D4427-852B-4B37-8E76-0E9F1810BA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EB1836F0-F9E0-4D93-9BDD-7EEC6EA05F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78EC84E9-1BDD-7F77-EA82-139E3D313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9754" y="639097"/>
            <a:ext cx="6253317" cy="3686015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fontAlgn="auto">
              <a:spcAft>
                <a:spcPts val="0"/>
              </a:spcAft>
              <a:tabLst/>
              <a:defRPr/>
            </a:pPr>
            <a:r>
              <a:rPr kumimoji="0" lang="en-US" sz="3800" b="1" i="0" u="none" strike="noStrike" cap="none" normalizeH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hlinkClick r:id="rId2"/>
              </a:rPr>
              <a:t>https://youtu.be/bSYEOajfF94</a:t>
            </a:r>
            <a:br>
              <a:rPr kumimoji="0" lang="en-US" sz="3800" b="1" i="0" u="none" strike="noStrike" cap="none" normalizeH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</a:rPr>
            </a:br>
            <a:endParaRPr lang="en-US" sz="38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52A861AF-6A20-51F4-C76D-3D76E2A961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57111" y="620720"/>
            <a:ext cx="3955090" cy="5086933"/>
          </a:xfrm>
          <a:prstGeom prst="rect">
            <a:avLst/>
          </a:prstGeom>
        </p:spPr>
      </p:pic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7A49EFD3-A806-4D59-99F1-AA9AFAE4E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47071" y="4343400"/>
            <a:ext cx="5636107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6D2F28D1-82F9-40FE-935C-85ECF7660D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r-HR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4B670E93-2F53-48FC-AB6C-E99E22D17F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718259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24">
            <a:extLst>
              <a:ext uri="{FF2B5EF4-FFF2-40B4-BE49-F238E27FC236}">
                <a16:creationId xmlns:a16="http://schemas.microsoft.com/office/drawing/2014/main" id="{25C8D2C1-DA83-420D-9635-D52CE066B5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r-HR"/>
          </a:p>
        </p:txBody>
      </p:sp>
      <p:sp>
        <p:nvSpPr>
          <p:cNvPr id="36" name="Rectangle 26">
            <a:extLst>
              <a:ext uri="{FF2B5EF4-FFF2-40B4-BE49-F238E27FC236}">
                <a16:creationId xmlns:a16="http://schemas.microsoft.com/office/drawing/2014/main" id="{434F74C9-6A0B-409E-AD1C-45B58BE91B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r-HR"/>
          </a:p>
        </p:txBody>
      </p:sp>
      <p:cxnSp>
        <p:nvCxnSpPr>
          <p:cNvPr id="37" name="Straight Connector 28">
            <a:extLst>
              <a:ext uri="{FF2B5EF4-FFF2-40B4-BE49-F238E27FC236}">
                <a16:creationId xmlns:a16="http://schemas.microsoft.com/office/drawing/2014/main" id="{F5486A9D-1265-4B57-91E6-68E666B97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8" name="Rectangle 30">
            <a:extLst>
              <a:ext uri="{FF2B5EF4-FFF2-40B4-BE49-F238E27FC236}">
                <a16:creationId xmlns:a16="http://schemas.microsoft.com/office/drawing/2014/main" id="{F452A527-3631-41ED-858D-3777A7D14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780764F7-C897-1C8A-8FFC-26133A1A3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7744" y="488251"/>
            <a:ext cx="6883393" cy="228236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 dirty="0" err="1">
                <a:solidFill>
                  <a:srgbClr val="FF0000"/>
                </a:solidFill>
              </a:rPr>
              <a:t>Pitanja</a:t>
            </a:r>
            <a:r>
              <a:rPr lang="hr-HR" sz="5400" b="1" dirty="0">
                <a:solidFill>
                  <a:srgbClr val="FF0000"/>
                </a:solidFill>
              </a:rPr>
              <a:t> za ponavljanje </a:t>
            </a:r>
            <a:r>
              <a:rPr lang="en-US" sz="5400" b="1" dirty="0">
                <a:solidFill>
                  <a:srgbClr val="FF0000"/>
                </a:solidFill>
              </a:rPr>
              <a:t>?</a:t>
            </a:r>
            <a:br>
              <a:rPr lang="hr-HR" sz="5400" b="1" dirty="0">
                <a:solidFill>
                  <a:srgbClr val="FF0000"/>
                </a:solidFill>
              </a:rPr>
            </a:br>
            <a:br>
              <a:rPr lang="hr-HR" sz="5400" b="1" dirty="0">
                <a:solidFill>
                  <a:srgbClr val="FF0000"/>
                </a:solidFill>
              </a:rPr>
            </a:br>
            <a:r>
              <a:rPr lang="hr-HR" sz="3200" b="1" dirty="0">
                <a:solidFill>
                  <a:srgbClr val="FF0000"/>
                </a:solidFill>
              </a:rPr>
              <a:t>1. Opiši postupak izrade zagorskih štrukli !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5" name="Slika 4" descr="Well Bee">
            <a:extLst>
              <a:ext uri="{FF2B5EF4-FFF2-40B4-BE49-F238E27FC236}">
                <a16:creationId xmlns:a16="http://schemas.microsoft.com/office/drawing/2014/main" id="{B63EE8D2-38F4-60A1-3A01-5AF7DEF118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111"/>
          <a:stretch/>
        </p:blipFill>
        <p:spPr>
          <a:xfrm>
            <a:off x="1" y="10"/>
            <a:ext cx="6096000" cy="6857990"/>
          </a:xfrm>
          <a:prstGeom prst="rect">
            <a:avLst/>
          </a:prstGeom>
        </p:spPr>
      </p:pic>
      <p:cxnSp>
        <p:nvCxnSpPr>
          <p:cNvPr id="39" name="Straight Connector 32">
            <a:extLst>
              <a:ext uri="{FF2B5EF4-FFF2-40B4-BE49-F238E27FC236}">
                <a16:creationId xmlns:a16="http://schemas.microsoft.com/office/drawing/2014/main" id="{D28A9C89-B313-458F-9C85-515930A51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3813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13">
            <a:extLst>
              <a:ext uri="{FF2B5EF4-FFF2-40B4-BE49-F238E27FC236}">
                <a16:creationId xmlns:a16="http://schemas.microsoft.com/office/drawing/2014/main" id="{600B5AE2-C5CC-499C-8F2D-249888BE22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r-HR"/>
          </a:p>
        </p:txBody>
      </p:sp>
      <p:sp>
        <p:nvSpPr>
          <p:cNvPr id="29" name="Rectangle 15">
            <a:extLst>
              <a:ext uri="{FF2B5EF4-FFF2-40B4-BE49-F238E27FC236}">
                <a16:creationId xmlns:a16="http://schemas.microsoft.com/office/drawing/2014/main" id="{BA7A3698-B350-40E5-8475-9BCC41A089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r-HR"/>
          </a:p>
        </p:txBody>
      </p:sp>
      <p:cxnSp>
        <p:nvCxnSpPr>
          <p:cNvPr id="30" name="Straight Connector 17">
            <a:extLst>
              <a:ext uri="{FF2B5EF4-FFF2-40B4-BE49-F238E27FC236}">
                <a16:creationId xmlns:a16="http://schemas.microsoft.com/office/drawing/2014/main" id="{0AC655C7-EC94-4BE6-84C8-2F9EFBBB27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1" name="Rectangle 19">
            <a:extLst>
              <a:ext uri="{FF2B5EF4-FFF2-40B4-BE49-F238E27FC236}">
                <a16:creationId xmlns:a16="http://schemas.microsoft.com/office/drawing/2014/main" id="{990D0034-F768-41E7-85D4-F38C4DE857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21">
            <a:extLst>
              <a:ext uri="{FF2B5EF4-FFF2-40B4-BE49-F238E27FC236}">
                <a16:creationId xmlns:a16="http://schemas.microsoft.com/office/drawing/2014/main" id="{C4F7E42D-8B5A-4FC8-81CD-9E60171F7F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r-HR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47622A28-A577-DD1C-1AF9-8FC08687AE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70" y="516835"/>
            <a:ext cx="3084844" cy="210387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 kern="1200" spc="-50" baseline="0" dirty="0" err="1">
                <a:solidFill>
                  <a:schemeClr val="bg1"/>
                </a:solidFill>
                <a:latin typeface="Bradley Hand ITC" panose="03070402050302030203" pitchFamily="66" charset="0"/>
              </a:rPr>
              <a:t>Štrukli</a:t>
            </a:r>
            <a:r>
              <a:rPr lang="en-US" sz="5400" b="1" kern="1200" spc="-50" baseline="0" dirty="0">
                <a:solidFill>
                  <a:schemeClr val="bg1"/>
                </a:solidFill>
                <a:latin typeface="Bradley Hand ITC" panose="03070402050302030203" pitchFamily="66" charset="0"/>
              </a:rPr>
              <a:t> / </a:t>
            </a:r>
            <a:r>
              <a:rPr lang="en-US" sz="5400" b="1" kern="1200" spc="-50" baseline="0" dirty="0" err="1">
                <a:solidFill>
                  <a:schemeClr val="bg1"/>
                </a:solidFill>
                <a:latin typeface="Bradley Hand ITC" panose="03070402050302030203" pitchFamily="66" charset="0"/>
              </a:rPr>
              <a:t>štruklji</a:t>
            </a:r>
            <a:r>
              <a:rPr lang="en-US" sz="5400" b="1" kern="1200" spc="-50" baseline="0" dirty="0">
                <a:solidFill>
                  <a:schemeClr val="bg1"/>
                </a:solidFill>
                <a:latin typeface="Bradley Hand ITC" panose="03070402050302030203" pitchFamily="66" charset="0"/>
              </a:rPr>
              <a:t> </a:t>
            </a:r>
          </a:p>
        </p:txBody>
      </p:sp>
      <p:pic>
        <p:nvPicPr>
          <p:cNvPr id="9" name="Rezervirano mjesto sadržaja 8">
            <a:extLst>
              <a:ext uri="{FF2B5EF4-FFF2-40B4-BE49-F238E27FC236}">
                <a16:creationId xmlns:a16="http://schemas.microsoft.com/office/drawing/2014/main" id="{FCA30635-89C1-D6B1-C0C8-E1249371BD3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15775" r="5276" b="-1"/>
          <a:stretch/>
        </p:blipFill>
        <p:spPr>
          <a:xfrm>
            <a:off x="4075043" y="10"/>
            <a:ext cx="8111272" cy="685799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3" name="Rectangle 23">
            <a:extLst>
              <a:ext uri="{FF2B5EF4-FFF2-40B4-BE49-F238E27FC236}">
                <a16:creationId xmlns:a16="http://schemas.microsoft.com/office/drawing/2014/main" id="{8C04651D-B9F4-4935-A02D-364153FBDF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r-HR"/>
          </a:p>
        </p:txBody>
      </p:sp>
      <p:graphicFrame>
        <p:nvGraphicFramePr>
          <p:cNvPr id="7" name="Rezervirano mjesto sadržaja 2">
            <a:extLst>
              <a:ext uri="{FF2B5EF4-FFF2-40B4-BE49-F238E27FC236}">
                <a16:creationId xmlns:a16="http://schemas.microsoft.com/office/drawing/2014/main" id="{7E47CF20-958F-A89C-2998-22D101E4C3CF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115447310"/>
              </p:ext>
            </p:extLst>
          </p:nvPr>
        </p:nvGraphicFramePr>
        <p:xfrm>
          <a:off x="492371" y="2653800"/>
          <a:ext cx="3084844" cy="33355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2171199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B55D792-475C-CEB8-3F81-5376DED182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6000" b="1" dirty="0">
                <a:solidFill>
                  <a:srgbClr val="FF0000"/>
                </a:solidFill>
                <a:latin typeface="Bradley Hand ITC" panose="03070402050302030203" pitchFamily="66" charset="0"/>
              </a:rPr>
              <a:t>Štrukli</a:t>
            </a:r>
          </a:p>
        </p:txBody>
      </p:sp>
      <p:graphicFrame>
        <p:nvGraphicFramePr>
          <p:cNvPr id="7" name="Rezervirano mjesto sadržaja 2">
            <a:extLst>
              <a:ext uri="{FF2B5EF4-FFF2-40B4-BE49-F238E27FC236}">
                <a16:creationId xmlns:a16="http://schemas.microsoft.com/office/drawing/2014/main" id="{CCD41405-9EA6-51EC-22B4-851E2B34EB65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273710745"/>
              </p:ext>
            </p:extLst>
          </p:nvPr>
        </p:nvGraphicFramePr>
        <p:xfrm>
          <a:off x="1097279" y="1845734"/>
          <a:ext cx="4937760" cy="4023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Rezervirano mjesto sadržaja 9">
            <a:extLst>
              <a:ext uri="{FF2B5EF4-FFF2-40B4-BE49-F238E27FC236}">
                <a16:creationId xmlns:a16="http://schemas.microsoft.com/office/drawing/2014/main" id="{2C819638-8E92-B3D8-3C6A-1AC90C51AED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8"/>
          <a:stretch>
            <a:fillRect/>
          </a:stretch>
        </p:blipFill>
        <p:spPr>
          <a:xfrm>
            <a:off x="7653130" y="1737360"/>
            <a:ext cx="3502550" cy="437005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889394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477400D-CD20-B7B1-0165-68E1D9EAA4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>
                <a:solidFill>
                  <a:srgbClr val="FF0000"/>
                </a:solidFill>
                <a:latin typeface="Bradley Hand ITC" panose="03070402050302030203" pitchFamily="66" charset="0"/>
              </a:rPr>
              <a:t>Zaštita naziva </a:t>
            </a:r>
            <a:br>
              <a:rPr lang="hr-HR" b="1" dirty="0">
                <a:solidFill>
                  <a:srgbClr val="FF0000"/>
                </a:solidFill>
                <a:latin typeface="Bradley Hand ITC" panose="03070402050302030203" pitchFamily="66" charset="0"/>
              </a:rPr>
            </a:br>
            <a:r>
              <a:rPr lang="hr-HR" b="1" dirty="0">
                <a:solidFill>
                  <a:srgbClr val="FF0000"/>
                </a:solidFill>
                <a:latin typeface="Bradley Hand ITC" panose="03070402050302030203" pitchFamily="66" charset="0"/>
              </a:rPr>
              <a:t>"Zagorski štrukli / </a:t>
            </a:r>
            <a:r>
              <a:rPr lang="hr-HR" b="1" dirty="0" err="1">
                <a:solidFill>
                  <a:srgbClr val="FF0000"/>
                </a:solidFill>
                <a:latin typeface="Bradley Hand ITC" panose="03070402050302030203" pitchFamily="66" charset="0"/>
              </a:rPr>
              <a:t>štruklji</a:t>
            </a:r>
            <a:r>
              <a:rPr lang="hr-HR" b="1" dirty="0">
                <a:solidFill>
                  <a:srgbClr val="FF0000"/>
                </a:solidFill>
                <a:latin typeface="Bradley Hand ITC" panose="03070402050302030203" pitchFamily="66" charset="0"/>
              </a:rPr>
              <a:t>" 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582D247D-F5C2-B607-E79C-42210649A3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97279" y="1845733"/>
            <a:ext cx="4937760" cy="4246953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pl-PL" sz="2800" dirty="0"/>
              <a:t> započeo  -  kolovoz 2018. godine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pl-PL" sz="2800" dirty="0"/>
              <a:t> Udruga za zaštitu, očuvanje i promociju tradicionalnih zagorskih proizvoda "Tradicija Zagorja"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pl-PL" sz="2800" dirty="0"/>
              <a:t> Ministarstvo poljoprivrede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pl-PL" sz="2800" dirty="0"/>
              <a:t> zahtjev za zaštitu oznake zemljopisnog podrijetla</a:t>
            </a:r>
            <a:endParaRPr lang="hr-HR" sz="2800" dirty="0"/>
          </a:p>
        </p:txBody>
      </p:sp>
      <p:graphicFrame>
        <p:nvGraphicFramePr>
          <p:cNvPr id="7" name="Rezervirano mjesto sadržaja 3">
            <a:extLst>
              <a:ext uri="{FF2B5EF4-FFF2-40B4-BE49-F238E27FC236}">
                <a16:creationId xmlns:a16="http://schemas.microsoft.com/office/drawing/2014/main" id="{E065585A-193B-C4BB-D2EF-8F4079952C31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82937085"/>
              </p:ext>
            </p:extLst>
          </p:nvPr>
        </p:nvGraphicFramePr>
        <p:xfrm>
          <a:off x="5963478" y="1845734"/>
          <a:ext cx="6123954" cy="44457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Slika 4">
            <a:extLst>
              <a:ext uri="{FF2B5EF4-FFF2-40B4-BE49-F238E27FC236}">
                <a16:creationId xmlns:a16="http://schemas.microsoft.com/office/drawing/2014/main" id="{E506AF48-FD6D-4AE7-CE88-2AA960F661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44307" y="0"/>
            <a:ext cx="2143125" cy="21431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418416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38E22FE-9746-9855-C7AD-A38459B63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>
                <a:solidFill>
                  <a:srgbClr val="FF0000"/>
                </a:solidFill>
                <a:latin typeface="Bradley Hand ITC" panose="03070402050302030203" pitchFamily="66" charset="0"/>
              </a:rPr>
              <a:t>Delikatesa</a:t>
            </a:r>
            <a:endParaRPr lang="hr-HR" b="1" dirty="0">
              <a:solidFill>
                <a:srgbClr val="FF0000"/>
              </a:solidFill>
              <a:latin typeface="Bradley Hand ITC" panose="03070402050302030203" pitchFamily="66" charset="0"/>
            </a:endParaRPr>
          </a:p>
        </p:txBody>
      </p:sp>
      <p:graphicFrame>
        <p:nvGraphicFramePr>
          <p:cNvPr id="8" name="Rezervirano mjesto sadržaja 2">
            <a:extLst>
              <a:ext uri="{FF2B5EF4-FFF2-40B4-BE49-F238E27FC236}">
                <a16:creationId xmlns:a16="http://schemas.microsoft.com/office/drawing/2014/main" id="{363598D4-B76C-7965-8776-27B3681C197C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903968862"/>
              </p:ext>
            </p:extLst>
          </p:nvPr>
        </p:nvGraphicFramePr>
        <p:xfrm>
          <a:off x="107719" y="1897434"/>
          <a:ext cx="5245982" cy="43642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Slika 4">
            <a:extLst>
              <a:ext uri="{FF2B5EF4-FFF2-40B4-BE49-F238E27FC236}">
                <a16:creationId xmlns:a16="http://schemas.microsoft.com/office/drawing/2014/main" id="{1BE561E6-2B1D-1C66-D579-2D5514798D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54675" y="3999871"/>
            <a:ext cx="3329606" cy="14507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E8F90BC5-7953-49D5-C0CA-93A0F94E82E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55424" y="0"/>
            <a:ext cx="3385771" cy="225307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E6E166B2-79DF-D555-09E2-8E4880D8C14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89520" y="3909113"/>
            <a:ext cx="3237144" cy="24278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5DA184F6-DBF5-80A5-47C0-AE47FF1D36F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86335" y="811596"/>
            <a:ext cx="3237144" cy="242473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0039635B-DC56-037D-DA51-C43AD7FC309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95558" y="1939958"/>
            <a:ext cx="3117440" cy="207699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467477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4E4490D0-3672-446A-AC12-B4830333BD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r-HR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9CB82C2-DF65-4EC1-8280-F201D50F5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r-HR"/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E1D4427-852B-4B37-8E76-0E9F1810BA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FA4CD5CB-D209-4D70-8CA4-629731C59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9058E799-50A8-26D9-2504-76288209D1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953" y="281289"/>
            <a:ext cx="3401961" cy="10907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100" b="1">
                <a:solidFill>
                  <a:srgbClr val="FF0000"/>
                </a:solidFill>
                <a:latin typeface="Bradley Hand ITC" panose="03070402050302030203" pitchFamily="66" charset="0"/>
              </a:rPr>
              <a:t>Receptura</a:t>
            </a:r>
            <a:endParaRPr lang="en-US" sz="6100" b="1" dirty="0">
              <a:solidFill>
                <a:srgbClr val="FF0000"/>
              </a:solidFill>
              <a:latin typeface="Bradley Hand ITC" panose="03070402050302030203" pitchFamily="66" charset="0"/>
            </a:endParaRPr>
          </a:p>
        </p:txBody>
      </p:sp>
      <p:pic>
        <p:nvPicPr>
          <p:cNvPr id="11" name="Rezervirano mjesto sadržaja 10">
            <a:extLst>
              <a:ext uri="{FF2B5EF4-FFF2-40B4-BE49-F238E27FC236}">
                <a16:creationId xmlns:a16="http://schemas.microsoft.com/office/drawing/2014/main" id="{6A8F707A-9558-F206-AFBB-2B467CC8D5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34847" y="260398"/>
            <a:ext cx="7095583" cy="5836125"/>
          </a:xfrm>
          <a:prstGeom prst="rect">
            <a:avLst/>
          </a:prstGeom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5C6A2BAE-B461-4B55-8E1F-0722ABDD13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209305" y="4343400"/>
            <a:ext cx="320040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>
            <a:extLst>
              <a:ext uri="{FF2B5EF4-FFF2-40B4-BE49-F238E27FC236}">
                <a16:creationId xmlns:a16="http://schemas.microsoft.com/office/drawing/2014/main" id="{B4C27B90-DF2B-4D00-BA07-18ED774CD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r-HR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93ACC25-C262-417A-8AA9-0641C772BD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r-HR"/>
          </a:p>
        </p:txBody>
      </p:sp>
      <p:pic>
        <p:nvPicPr>
          <p:cNvPr id="12" name="Slika 11">
            <a:extLst>
              <a:ext uri="{FF2B5EF4-FFF2-40B4-BE49-F238E27FC236}">
                <a16:creationId xmlns:a16="http://schemas.microsoft.com/office/drawing/2014/main" id="{8795E569-F5E1-B68E-B415-06A7592606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338" y="1963177"/>
            <a:ext cx="3027189" cy="3883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5298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322FC49-5CD4-58AD-CE57-05E5B62AB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46847"/>
            <a:ext cx="10058400" cy="1450757"/>
          </a:xfrm>
        </p:spPr>
        <p:txBody>
          <a:bodyPr/>
          <a:lstStyle/>
          <a:p>
            <a:r>
              <a:rPr lang="hr-HR" sz="4800" b="1" dirty="0">
                <a:solidFill>
                  <a:srgbClr val="FF0000"/>
                </a:solidFill>
                <a:latin typeface="Bradley Hand ITC" panose="03070402050302030203" pitchFamily="66" charset="0"/>
              </a:rPr>
              <a:t>Postupak  izrade:</a:t>
            </a:r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40ED834D-FF3C-59B0-BF5F-5D8D3BF951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4960" y="1949941"/>
            <a:ext cx="4937760" cy="4023360"/>
          </a:xfrm>
        </p:spPr>
        <p:txBody>
          <a:bodyPr/>
          <a:lstStyle/>
          <a:p>
            <a:r>
              <a:rPr lang="hr-HR" sz="3600" b="1" dirty="0">
                <a:solidFill>
                  <a:srgbClr val="FF0000"/>
                </a:solidFill>
                <a:latin typeface="Bradley Hand ITC" panose="03070402050302030203" pitchFamily="66" charset="0"/>
              </a:rPr>
              <a:t>Sirovine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hr-HR" sz="2800" dirty="0">
                <a:solidFill>
                  <a:prstClr val="black"/>
                </a:solidFill>
                <a:latin typeface="Calibri"/>
              </a:rPr>
              <a:t> o</a:t>
            </a:r>
            <a:r>
              <a:rPr kumimoji="0" lang="hr-HR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dvagati</a:t>
            </a:r>
            <a:endParaRPr lang="hr-HR" sz="2800" dirty="0">
              <a:solidFill>
                <a:prstClr val="black"/>
              </a:solidFill>
              <a:latin typeface="Calibri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kumimoji="0" lang="hr-H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dozirati </a:t>
            </a:r>
          </a:p>
          <a:p>
            <a:pPr marL="0" indent="0" algn="r">
              <a:buNone/>
            </a:pPr>
            <a:r>
              <a:rPr lang="hr-HR" sz="3600" b="1" dirty="0">
                <a:solidFill>
                  <a:srgbClr val="FF0000"/>
                </a:solidFill>
                <a:latin typeface="Bradley Hand ITC" panose="03070402050302030203" pitchFamily="66" charset="0"/>
              </a:rPr>
              <a:t>Tijesto</a:t>
            </a:r>
          </a:p>
          <a:p>
            <a:pPr algn="r">
              <a:buFont typeface="Wingdings" panose="05000000000000000000" pitchFamily="2" charset="2"/>
              <a:buChar char="v"/>
            </a:pPr>
            <a:r>
              <a:rPr lang="hr-HR" sz="2800" dirty="0">
                <a:solidFill>
                  <a:schemeClr val="tx1"/>
                </a:solidFill>
              </a:rPr>
              <a:t> glatko</a:t>
            </a:r>
          </a:p>
          <a:p>
            <a:pPr algn="r">
              <a:buFont typeface="Wingdings" panose="05000000000000000000" pitchFamily="2" charset="2"/>
              <a:buChar char="v"/>
            </a:pPr>
            <a:r>
              <a:rPr lang="hr-HR" sz="2800" dirty="0">
                <a:solidFill>
                  <a:schemeClr val="tx1"/>
                </a:solidFill>
              </a:rPr>
              <a:t>elastično</a:t>
            </a:r>
          </a:p>
          <a:p>
            <a:pPr marL="0" indent="0">
              <a:buNone/>
            </a:pPr>
            <a:endParaRPr lang="hr-HR" dirty="0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FAECFF22-FEB8-66AE-446F-6DC7823103D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10945" r="8731"/>
          <a:stretch/>
        </p:blipFill>
        <p:spPr>
          <a:xfrm>
            <a:off x="5921497" y="1577940"/>
            <a:ext cx="5597430" cy="4594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7515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7C2DC10F-CD76-43DC-9E0B-CB291F740C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r-HR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C18170A-08B7-4230-A012-B24C20E393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r-HR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2188B95-E375-4977-9E9C-E28CE956F6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slov 1">
            <a:extLst>
              <a:ext uri="{FF2B5EF4-FFF2-40B4-BE49-F238E27FC236}">
                <a16:creationId xmlns:a16="http://schemas.microsoft.com/office/drawing/2014/main" id="{C1282259-8134-C421-2ADB-849565B101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952" y="117644"/>
            <a:ext cx="10058400" cy="145075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1" dirty="0" err="1">
                <a:solidFill>
                  <a:srgbClr val="FF0000"/>
                </a:solidFill>
                <a:latin typeface="Bradley Hand ITC" panose="03070402050302030203" pitchFamily="66" charset="0"/>
              </a:rPr>
              <a:t>Tijesto</a:t>
            </a:r>
            <a:endParaRPr lang="en-US" b="1" dirty="0">
              <a:solidFill>
                <a:srgbClr val="FF0000"/>
              </a:solidFill>
              <a:latin typeface="Bradley Hand ITC" panose="03070402050302030203" pitchFamily="66" charset="0"/>
            </a:endParaRPr>
          </a:p>
        </p:txBody>
      </p:sp>
      <p:pic>
        <p:nvPicPr>
          <p:cNvPr id="10" name="Rezervirano mjesto sadržaja 9">
            <a:extLst>
              <a:ext uri="{FF2B5EF4-FFF2-40B4-BE49-F238E27FC236}">
                <a16:creationId xmlns:a16="http://schemas.microsoft.com/office/drawing/2014/main" id="{E67FDF1D-C75F-687F-25E3-47E8F65E3AF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98747" y="3808428"/>
            <a:ext cx="5410978" cy="2245556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A4EA3FE9-1AF9-B954-4496-FB4B7D5D03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6092" y="433275"/>
            <a:ext cx="5133314" cy="337515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24" name="Rezervirano mjesto sadržaja 2">
            <a:extLst>
              <a:ext uri="{FF2B5EF4-FFF2-40B4-BE49-F238E27FC236}">
                <a16:creationId xmlns:a16="http://schemas.microsoft.com/office/drawing/2014/main" id="{DB260497-AA02-9C06-5F95-17FA41A3D430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7256100" y="2004760"/>
          <a:ext cx="4804041" cy="4023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2408593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699373FF-C78A-430B-A246-6048999CE9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9CE4DCCB-3D4C-5B51-5C64-32573F232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8736" y="325695"/>
            <a:ext cx="6846166" cy="1450757"/>
          </a:xfrm>
        </p:spPr>
        <p:txBody>
          <a:bodyPr>
            <a:normAutofit/>
          </a:bodyPr>
          <a:lstStyle/>
          <a:p>
            <a:r>
              <a:rPr lang="hr-HR" b="1" dirty="0">
                <a:solidFill>
                  <a:srgbClr val="FF0000"/>
                </a:solidFill>
                <a:latin typeface="Bradley Hand ITC" panose="03070402050302030203" pitchFamily="66" charset="0"/>
              </a:rPr>
              <a:t>Odmaranje tijesta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FC2E13DA-FEF9-0781-EAAA-303BD65A01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377" y="620721"/>
            <a:ext cx="3786112" cy="246505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3EBB925-FEC3-4CD5-9271-3D75EBB532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09772" y="2086188"/>
            <a:ext cx="58521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Slika 6">
            <a:extLst>
              <a:ext uri="{FF2B5EF4-FFF2-40B4-BE49-F238E27FC236}">
                <a16:creationId xmlns:a16="http://schemas.microsoft.com/office/drawing/2014/main" id="{C6561372-BA16-C9AC-845D-AA22477E19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826" b="13044"/>
          <a:stretch/>
        </p:blipFill>
        <p:spPr>
          <a:xfrm>
            <a:off x="1584757" y="3429000"/>
            <a:ext cx="2317939" cy="27478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02AC480E-821C-87E8-A8AF-001F188B9F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8810" y="3679035"/>
            <a:ext cx="4223062" cy="23754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6E1D122D-03B0-9C04-D15C-3474CE6599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1747" y="2198914"/>
            <a:ext cx="6847996" cy="367018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hr-HR" sz="3200" dirty="0"/>
              <a:t> priprema maslaca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hr-HR" sz="3200" dirty="0"/>
              <a:t> priprema nadjeva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09B2863-A1A5-4050-8DE8-9BC0AD47F4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r-HR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1F76955-21E0-4116-A6AA-19DB89B503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93692318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ktiva">
  <a:themeElements>
    <a:clrScheme name="Retrospektiva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511</TotalTime>
  <Words>349</Words>
  <Application>Microsoft Office PowerPoint</Application>
  <PresentationFormat>Široki zaslon</PresentationFormat>
  <Paragraphs>81</Paragraphs>
  <Slides>19</Slides>
  <Notes>6</Notes>
  <HiddenSlides>0</HiddenSlides>
  <MMClips>0</MMClips>
  <ScaleCrop>false</ScaleCrop>
  <HeadingPairs>
    <vt:vector size="6" baseType="variant">
      <vt:variant>
        <vt:lpstr>Korišteni fontovi</vt:lpstr>
      </vt:variant>
      <vt:variant>
        <vt:i4>6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19</vt:i4>
      </vt:variant>
    </vt:vector>
  </HeadingPairs>
  <TitlesOfParts>
    <vt:vector size="26" baseType="lpstr">
      <vt:lpstr>Arial</vt:lpstr>
      <vt:lpstr>Bookman Old Style</vt:lpstr>
      <vt:lpstr>Bradley Hand ITC</vt:lpstr>
      <vt:lpstr>Calibri</vt:lpstr>
      <vt:lpstr>Calibri Light</vt:lpstr>
      <vt:lpstr>Wingdings</vt:lpstr>
      <vt:lpstr>Retrospektiva</vt:lpstr>
      <vt:lpstr>1. Zanimanje : PEKAR  2. Nastavni predmet: ETNO PEKARSKA PROIZVODNJA   3. Razred: 3P  4. Naziv nastavne jedinice: IZRADA ZAGORSKIH ŠTRUKLI </vt:lpstr>
      <vt:lpstr>Štrukli / štruklji </vt:lpstr>
      <vt:lpstr>Štrukli</vt:lpstr>
      <vt:lpstr>Zaštita naziva  "Zagorski štrukli / štruklji" </vt:lpstr>
      <vt:lpstr>Delikatesa</vt:lpstr>
      <vt:lpstr>Receptura</vt:lpstr>
      <vt:lpstr>Postupak  izrade:</vt:lpstr>
      <vt:lpstr>Tijesto</vt:lpstr>
      <vt:lpstr>Odmaranje tijesta</vt:lpstr>
      <vt:lpstr>Izrada nadjeva: </vt:lpstr>
      <vt:lpstr>Razvlačenje tijesta</vt:lpstr>
      <vt:lpstr>PowerPoint prezentacija</vt:lpstr>
      <vt:lpstr>nadjev tanko premažemo do dvije trećine tijesta</vt:lpstr>
      <vt:lpstr>PowerPoint prezentacija</vt:lpstr>
      <vt:lpstr>Rezanje savijače</vt:lpstr>
      <vt:lpstr>Štrukle / štruklje</vt:lpstr>
      <vt:lpstr>Pečenje</vt:lpstr>
      <vt:lpstr>https://youtu.be/bSYEOajfF94 </vt:lpstr>
      <vt:lpstr>Pitanja za ponavljanje ?  1. Opiši postupak izrade zagorskih štrukli 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Izrada zagorskih štrukli / štruklji</dc:title>
  <dc:creator>Korisnik</dc:creator>
  <cp:lastModifiedBy>Sanja Banfić Kontrec</cp:lastModifiedBy>
  <cp:revision>16</cp:revision>
  <dcterms:created xsi:type="dcterms:W3CDTF">2022-09-20T06:47:39Z</dcterms:created>
  <dcterms:modified xsi:type="dcterms:W3CDTF">2023-11-20T10:35:30Z</dcterms:modified>
</cp:coreProperties>
</file>