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71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93A1-4CD1-43B1-AD64-06136EB3B24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BFDC33-EFB3-4646-AE3D-3ED47F718A55}">
      <dgm:prSet/>
      <dgm:spPr/>
      <dgm:t>
        <a:bodyPr/>
        <a:lstStyle/>
        <a:p>
          <a:r>
            <a:rPr lang="hr-HR"/>
            <a:t>NAZIV ZANIMANJA: PEKAR / MESAR </a:t>
          </a:r>
          <a:endParaRPr lang="en-US"/>
        </a:p>
      </dgm:t>
    </dgm:pt>
    <dgm:pt modelId="{43335845-6588-4768-9674-87FD4E659DB5}" type="parTrans" cxnId="{F145C4B7-3FEC-4F5D-BD41-D14F779C0AED}">
      <dgm:prSet/>
      <dgm:spPr/>
      <dgm:t>
        <a:bodyPr/>
        <a:lstStyle/>
        <a:p>
          <a:endParaRPr lang="en-US"/>
        </a:p>
      </dgm:t>
    </dgm:pt>
    <dgm:pt modelId="{6AD24DAA-E9B9-44D5-B27E-72B470413EB8}" type="sibTrans" cxnId="{F145C4B7-3FEC-4F5D-BD41-D14F779C0AED}">
      <dgm:prSet/>
      <dgm:spPr/>
      <dgm:t>
        <a:bodyPr/>
        <a:lstStyle/>
        <a:p>
          <a:endParaRPr lang="en-US"/>
        </a:p>
      </dgm:t>
    </dgm:pt>
    <dgm:pt modelId="{C011A5A9-B81D-427F-8F64-F8B2BB0C6857}">
      <dgm:prSet/>
      <dgm:spPr/>
      <dgm:t>
        <a:bodyPr/>
        <a:lstStyle/>
        <a:p>
          <a:r>
            <a:rPr lang="hr-HR"/>
            <a:t>NAZIV PREDMETA: HIGIJENA I SANITACIJA</a:t>
          </a:r>
          <a:endParaRPr lang="en-US"/>
        </a:p>
      </dgm:t>
    </dgm:pt>
    <dgm:pt modelId="{0A414C33-B14F-4720-B074-F53368F57C6B}" type="parTrans" cxnId="{8183CF4E-EBA0-4A1D-B57A-1BFF62BEEA68}">
      <dgm:prSet/>
      <dgm:spPr/>
      <dgm:t>
        <a:bodyPr/>
        <a:lstStyle/>
        <a:p>
          <a:endParaRPr lang="en-US"/>
        </a:p>
      </dgm:t>
    </dgm:pt>
    <dgm:pt modelId="{EA96136E-CB92-4B46-B7AB-95491AFBED70}" type="sibTrans" cxnId="{8183CF4E-EBA0-4A1D-B57A-1BFF62BEEA68}">
      <dgm:prSet/>
      <dgm:spPr/>
      <dgm:t>
        <a:bodyPr/>
        <a:lstStyle/>
        <a:p>
          <a:endParaRPr lang="en-US"/>
        </a:p>
      </dgm:t>
    </dgm:pt>
    <dgm:pt modelId="{339C1479-0451-479D-92BB-991507CFFC27}">
      <dgm:prSet/>
      <dgm:spPr/>
      <dgm:t>
        <a:bodyPr/>
        <a:lstStyle/>
        <a:p>
          <a:r>
            <a:rPr lang="hr-HR"/>
            <a:t>RAZRED: 1. </a:t>
          </a:r>
          <a:endParaRPr lang="en-US"/>
        </a:p>
      </dgm:t>
    </dgm:pt>
    <dgm:pt modelId="{C9BC1FF0-858E-4211-96F6-16F61EF2B6D0}" type="parTrans" cxnId="{8A81CF61-0541-4632-88F1-7FF8BC256301}">
      <dgm:prSet/>
      <dgm:spPr/>
      <dgm:t>
        <a:bodyPr/>
        <a:lstStyle/>
        <a:p>
          <a:endParaRPr lang="en-US"/>
        </a:p>
      </dgm:t>
    </dgm:pt>
    <dgm:pt modelId="{1718A940-6893-49AD-8781-91085DD17A95}" type="sibTrans" cxnId="{8A81CF61-0541-4632-88F1-7FF8BC256301}">
      <dgm:prSet/>
      <dgm:spPr/>
      <dgm:t>
        <a:bodyPr/>
        <a:lstStyle/>
        <a:p>
          <a:endParaRPr lang="en-US"/>
        </a:p>
      </dgm:t>
    </dgm:pt>
    <dgm:pt modelId="{FFB80CE5-511C-4165-A976-6E4CE091F47B}">
      <dgm:prSet/>
      <dgm:spPr/>
      <dgm:t>
        <a:bodyPr/>
        <a:lstStyle/>
        <a:p>
          <a:r>
            <a:rPr lang="hr-HR"/>
            <a:t>NAZIV NASTAVNE JEDINICE: TROVANJE HRANOM</a:t>
          </a:r>
          <a:endParaRPr lang="en-US"/>
        </a:p>
      </dgm:t>
    </dgm:pt>
    <dgm:pt modelId="{F317E7B8-DC2A-49D7-BF5C-5221157CDE82}" type="parTrans" cxnId="{5E5BAFE7-2DBF-4DE6-AFA6-96525B1D88DB}">
      <dgm:prSet/>
      <dgm:spPr/>
      <dgm:t>
        <a:bodyPr/>
        <a:lstStyle/>
        <a:p>
          <a:endParaRPr lang="en-US"/>
        </a:p>
      </dgm:t>
    </dgm:pt>
    <dgm:pt modelId="{E9D61CE1-8F57-46D8-9FAB-CCD1342C2BF1}" type="sibTrans" cxnId="{5E5BAFE7-2DBF-4DE6-AFA6-96525B1D88DB}">
      <dgm:prSet/>
      <dgm:spPr/>
      <dgm:t>
        <a:bodyPr/>
        <a:lstStyle/>
        <a:p>
          <a:endParaRPr lang="en-US"/>
        </a:p>
      </dgm:t>
    </dgm:pt>
    <dgm:pt modelId="{DE864262-C081-45D8-B011-E3E5E344F89E}" type="pres">
      <dgm:prSet presAssocID="{77CF93A1-4CD1-43B1-AD64-06136EB3B241}" presName="outerComposite" presStyleCnt="0">
        <dgm:presLayoutVars>
          <dgm:chMax val="5"/>
          <dgm:dir/>
          <dgm:resizeHandles val="exact"/>
        </dgm:presLayoutVars>
      </dgm:prSet>
      <dgm:spPr/>
    </dgm:pt>
    <dgm:pt modelId="{7294C9C4-BDE6-4AEC-9CF4-D2675CC864FB}" type="pres">
      <dgm:prSet presAssocID="{77CF93A1-4CD1-43B1-AD64-06136EB3B241}" presName="dummyMaxCanvas" presStyleCnt="0">
        <dgm:presLayoutVars/>
      </dgm:prSet>
      <dgm:spPr/>
    </dgm:pt>
    <dgm:pt modelId="{A65A1514-6EB4-4B01-90CE-844A0D9282A3}" type="pres">
      <dgm:prSet presAssocID="{77CF93A1-4CD1-43B1-AD64-06136EB3B241}" presName="FourNodes_1" presStyleLbl="node1" presStyleIdx="0" presStyleCnt="4">
        <dgm:presLayoutVars>
          <dgm:bulletEnabled val="1"/>
        </dgm:presLayoutVars>
      </dgm:prSet>
      <dgm:spPr/>
    </dgm:pt>
    <dgm:pt modelId="{3C5FD93B-411A-4935-96F9-517721CE10BA}" type="pres">
      <dgm:prSet presAssocID="{77CF93A1-4CD1-43B1-AD64-06136EB3B241}" presName="FourNodes_2" presStyleLbl="node1" presStyleIdx="1" presStyleCnt="4">
        <dgm:presLayoutVars>
          <dgm:bulletEnabled val="1"/>
        </dgm:presLayoutVars>
      </dgm:prSet>
      <dgm:spPr/>
    </dgm:pt>
    <dgm:pt modelId="{12941CEB-9011-44BD-A76D-BB065F62A5D8}" type="pres">
      <dgm:prSet presAssocID="{77CF93A1-4CD1-43B1-AD64-06136EB3B241}" presName="FourNodes_3" presStyleLbl="node1" presStyleIdx="2" presStyleCnt="4">
        <dgm:presLayoutVars>
          <dgm:bulletEnabled val="1"/>
        </dgm:presLayoutVars>
      </dgm:prSet>
      <dgm:spPr/>
    </dgm:pt>
    <dgm:pt modelId="{18C119B6-B31F-490B-A535-980FADDF0569}" type="pres">
      <dgm:prSet presAssocID="{77CF93A1-4CD1-43B1-AD64-06136EB3B241}" presName="FourNodes_4" presStyleLbl="node1" presStyleIdx="3" presStyleCnt="4">
        <dgm:presLayoutVars>
          <dgm:bulletEnabled val="1"/>
        </dgm:presLayoutVars>
      </dgm:prSet>
      <dgm:spPr/>
    </dgm:pt>
    <dgm:pt modelId="{C0FBBAD6-4344-4DF9-9256-18659D0EC31F}" type="pres">
      <dgm:prSet presAssocID="{77CF93A1-4CD1-43B1-AD64-06136EB3B241}" presName="FourConn_1-2" presStyleLbl="fgAccFollowNode1" presStyleIdx="0" presStyleCnt="3">
        <dgm:presLayoutVars>
          <dgm:bulletEnabled val="1"/>
        </dgm:presLayoutVars>
      </dgm:prSet>
      <dgm:spPr/>
    </dgm:pt>
    <dgm:pt modelId="{307AC55E-5388-4E2E-911A-E367522791EF}" type="pres">
      <dgm:prSet presAssocID="{77CF93A1-4CD1-43B1-AD64-06136EB3B241}" presName="FourConn_2-3" presStyleLbl="fgAccFollowNode1" presStyleIdx="1" presStyleCnt="3">
        <dgm:presLayoutVars>
          <dgm:bulletEnabled val="1"/>
        </dgm:presLayoutVars>
      </dgm:prSet>
      <dgm:spPr/>
    </dgm:pt>
    <dgm:pt modelId="{D27789FF-0D78-4CFD-AA6B-3710AF3AA4E3}" type="pres">
      <dgm:prSet presAssocID="{77CF93A1-4CD1-43B1-AD64-06136EB3B241}" presName="FourConn_3-4" presStyleLbl="fgAccFollowNode1" presStyleIdx="2" presStyleCnt="3">
        <dgm:presLayoutVars>
          <dgm:bulletEnabled val="1"/>
        </dgm:presLayoutVars>
      </dgm:prSet>
      <dgm:spPr/>
    </dgm:pt>
    <dgm:pt modelId="{86DEAE5D-2E37-4772-B502-40D91334E8B9}" type="pres">
      <dgm:prSet presAssocID="{77CF93A1-4CD1-43B1-AD64-06136EB3B241}" presName="FourNodes_1_text" presStyleLbl="node1" presStyleIdx="3" presStyleCnt="4">
        <dgm:presLayoutVars>
          <dgm:bulletEnabled val="1"/>
        </dgm:presLayoutVars>
      </dgm:prSet>
      <dgm:spPr/>
    </dgm:pt>
    <dgm:pt modelId="{C2B21E38-2A84-4060-BA36-5851541026C6}" type="pres">
      <dgm:prSet presAssocID="{77CF93A1-4CD1-43B1-AD64-06136EB3B241}" presName="FourNodes_2_text" presStyleLbl="node1" presStyleIdx="3" presStyleCnt="4">
        <dgm:presLayoutVars>
          <dgm:bulletEnabled val="1"/>
        </dgm:presLayoutVars>
      </dgm:prSet>
      <dgm:spPr/>
    </dgm:pt>
    <dgm:pt modelId="{DEBD562D-88D9-4E38-B837-840333609A7F}" type="pres">
      <dgm:prSet presAssocID="{77CF93A1-4CD1-43B1-AD64-06136EB3B241}" presName="FourNodes_3_text" presStyleLbl="node1" presStyleIdx="3" presStyleCnt="4">
        <dgm:presLayoutVars>
          <dgm:bulletEnabled val="1"/>
        </dgm:presLayoutVars>
      </dgm:prSet>
      <dgm:spPr/>
    </dgm:pt>
    <dgm:pt modelId="{F80E3DB7-CA1A-424B-B9E2-EAD2DCAB18FC}" type="pres">
      <dgm:prSet presAssocID="{77CF93A1-4CD1-43B1-AD64-06136EB3B24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A01C20B-D9C3-414C-AA5A-1E9D8AA313AA}" type="presOf" srcId="{51BFDC33-EFB3-4646-AE3D-3ED47F718A55}" destId="{86DEAE5D-2E37-4772-B502-40D91334E8B9}" srcOrd="1" destOrd="0" presId="urn:microsoft.com/office/officeart/2005/8/layout/vProcess5"/>
    <dgm:cxn modelId="{86EEA716-071E-4962-BD0E-94886C9B6ABC}" type="presOf" srcId="{FFB80CE5-511C-4165-A976-6E4CE091F47B}" destId="{F80E3DB7-CA1A-424B-B9E2-EAD2DCAB18FC}" srcOrd="1" destOrd="0" presId="urn:microsoft.com/office/officeart/2005/8/layout/vProcess5"/>
    <dgm:cxn modelId="{79CA4F1E-7C9A-4CBE-9602-3CAC4AE530F2}" type="presOf" srcId="{C011A5A9-B81D-427F-8F64-F8B2BB0C6857}" destId="{3C5FD93B-411A-4935-96F9-517721CE10BA}" srcOrd="0" destOrd="0" presId="urn:microsoft.com/office/officeart/2005/8/layout/vProcess5"/>
    <dgm:cxn modelId="{8B9A1634-AF96-45CF-B016-92B7D50AA409}" type="presOf" srcId="{1718A940-6893-49AD-8781-91085DD17A95}" destId="{D27789FF-0D78-4CFD-AA6B-3710AF3AA4E3}" srcOrd="0" destOrd="0" presId="urn:microsoft.com/office/officeart/2005/8/layout/vProcess5"/>
    <dgm:cxn modelId="{EB04423D-B361-48A0-BBF7-094CD647852F}" type="presOf" srcId="{FFB80CE5-511C-4165-A976-6E4CE091F47B}" destId="{18C119B6-B31F-490B-A535-980FADDF0569}" srcOrd="0" destOrd="0" presId="urn:microsoft.com/office/officeart/2005/8/layout/vProcess5"/>
    <dgm:cxn modelId="{615EB041-BD11-4BB5-853B-6826944D879E}" type="presOf" srcId="{339C1479-0451-479D-92BB-991507CFFC27}" destId="{12941CEB-9011-44BD-A76D-BB065F62A5D8}" srcOrd="0" destOrd="0" presId="urn:microsoft.com/office/officeart/2005/8/layout/vProcess5"/>
    <dgm:cxn modelId="{8A81CF61-0541-4632-88F1-7FF8BC256301}" srcId="{77CF93A1-4CD1-43B1-AD64-06136EB3B241}" destId="{339C1479-0451-479D-92BB-991507CFFC27}" srcOrd="2" destOrd="0" parTransId="{C9BC1FF0-858E-4211-96F6-16F61EF2B6D0}" sibTransId="{1718A940-6893-49AD-8781-91085DD17A95}"/>
    <dgm:cxn modelId="{924E584D-8D60-4A9E-B7D4-5724AE02BD1D}" type="presOf" srcId="{339C1479-0451-479D-92BB-991507CFFC27}" destId="{DEBD562D-88D9-4E38-B837-840333609A7F}" srcOrd="1" destOrd="0" presId="urn:microsoft.com/office/officeart/2005/8/layout/vProcess5"/>
    <dgm:cxn modelId="{8183CF4E-EBA0-4A1D-B57A-1BFF62BEEA68}" srcId="{77CF93A1-4CD1-43B1-AD64-06136EB3B241}" destId="{C011A5A9-B81D-427F-8F64-F8B2BB0C6857}" srcOrd="1" destOrd="0" parTransId="{0A414C33-B14F-4720-B074-F53368F57C6B}" sibTransId="{EA96136E-CB92-4B46-B7AB-95491AFBED70}"/>
    <dgm:cxn modelId="{7FB61553-7B70-4FF8-8152-C5345E72A026}" type="presOf" srcId="{77CF93A1-4CD1-43B1-AD64-06136EB3B241}" destId="{DE864262-C081-45D8-B011-E3E5E344F89E}" srcOrd="0" destOrd="0" presId="urn:microsoft.com/office/officeart/2005/8/layout/vProcess5"/>
    <dgm:cxn modelId="{7B30EC73-762E-4791-9F0B-915AB9D8AF29}" type="presOf" srcId="{51BFDC33-EFB3-4646-AE3D-3ED47F718A55}" destId="{A65A1514-6EB4-4B01-90CE-844A0D9282A3}" srcOrd="0" destOrd="0" presId="urn:microsoft.com/office/officeart/2005/8/layout/vProcess5"/>
    <dgm:cxn modelId="{902DB677-7788-418D-916C-46D72882ACE0}" type="presOf" srcId="{6AD24DAA-E9B9-44D5-B27E-72B470413EB8}" destId="{C0FBBAD6-4344-4DF9-9256-18659D0EC31F}" srcOrd="0" destOrd="0" presId="urn:microsoft.com/office/officeart/2005/8/layout/vProcess5"/>
    <dgm:cxn modelId="{DCF5A27C-7A5B-4A25-A8AC-A36430D17DD7}" type="presOf" srcId="{C011A5A9-B81D-427F-8F64-F8B2BB0C6857}" destId="{C2B21E38-2A84-4060-BA36-5851541026C6}" srcOrd="1" destOrd="0" presId="urn:microsoft.com/office/officeart/2005/8/layout/vProcess5"/>
    <dgm:cxn modelId="{3FF6C2A6-B72A-425C-8C03-D6A6386B7328}" type="presOf" srcId="{EA96136E-CB92-4B46-B7AB-95491AFBED70}" destId="{307AC55E-5388-4E2E-911A-E367522791EF}" srcOrd="0" destOrd="0" presId="urn:microsoft.com/office/officeart/2005/8/layout/vProcess5"/>
    <dgm:cxn modelId="{F145C4B7-3FEC-4F5D-BD41-D14F779C0AED}" srcId="{77CF93A1-4CD1-43B1-AD64-06136EB3B241}" destId="{51BFDC33-EFB3-4646-AE3D-3ED47F718A55}" srcOrd="0" destOrd="0" parTransId="{43335845-6588-4768-9674-87FD4E659DB5}" sibTransId="{6AD24DAA-E9B9-44D5-B27E-72B470413EB8}"/>
    <dgm:cxn modelId="{5E5BAFE7-2DBF-4DE6-AFA6-96525B1D88DB}" srcId="{77CF93A1-4CD1-43B1-AD64-06136EB3B241}" destId="{FFB80CE5-511C-4165-A976-6E4CE091F47B}" srcOrd="3" destOrd="0" parTransId="{F317E7B8-DC2A-49D7-BF5C-5221157CDE82}" sibTransId="{E9D61CE1-8F57-46D8-9FAB-CCD1342C2BF1}"/>
    <dgm:cxn modelId="{BF5641F1-72F4-4DFB-8B1D-683C6E92BDF5}" type="presParOf" srcId="{DE864262-C081-45D8-B011-E3E5E344F89E}" destId="{7294C9C4-BDE6-4AEC-9CF4-D2675CC864FB}" srcOrd="0" destOrd="0" presId="urn:microsoft.com/office/officeart/2005/8/layout/vProcess5"/>
    <dgm:cxn modelId="{A54F41E1-6D52-4C8F-A198-901B51319DC1}" type="presParOf" srcId="{DE864262-C081-45D8-B011-E3E5E344F89E}" destId="{A65A1514-6EB4-4B01-90CE-844A0D9282A3}" srcOrd="1" destOrd="0" presId="urn:microsoft.com/office/officeart/2005/8/layout/vProcess5"/>
    <dgm:cxn modelId="{AFDC2F16-14B9-4D2F-9781-9007E4823442}" type="presParOf" srcId="{DE864262-C081-45D8-B011-E3E5E344F89E}" destId="{3C5FD93B-411A-4935-96F9-517721CE10BA}" srcOrd="2" destOrd="0" presId="urn:microsoft.com/office/officeart/2005/8/layout/vProcess5"/>
    <dgm:cxn modelId="{1723C1CE-ECCE-4835-B41C-1A9837DBF7FE}" type="presParOf" srcId="{DE864262-C081-45D8-B011-E3E5E344F89E}" destId="{12941CEB-9011-44BD-A76D-BB065F62A5D8}" srcOrd="3" destOrd="0" presId="urn:microsoft.com/office/officeart/2005/8/layout/vProcess5"/>
    <dgm:cxn modelId="{EB987ED4-FB9F-4B44-926B-B6B0A32B567B}" type="presParOf" srcId="{DE864262-C081-45D8-B011-E3E5E344F89E}" destId="{18C119B6-B31F-490B-A535-980FADDF0569}" srcOrd="4" destOrd="0" presId="urn:microsoft.com/office/officeart/2005/8/layout/vProcess5"/>
    <dgm:cxn modelId="{FD150FD8-64EB-4F9E-8C8B-6EAFD3C9BE65}" type="presParOf" srcId="{DE864262-C081-45D8-B011-E3E5E344F89E}" destId="{C0FBBAD6-4344-4DF9-9256-18659D0EC31F}" srcOrd="5" destOrd="0" presId="urn:microsoft.com/office/officeart/2005/8/layout/vProcess5"/>
    <dgm:cxn modelId="{80300489-3B93-4D7E-B374-1A758FCDF236}" type="presParOf" srcId="{DE864262-C081-45D8-B011-E3E5E344F89E}" destId="{307AC55E-5388-4E2E-911A-E367522791EF}" srcOrd="6" destOrd="0" presId="urn:microsoft.com/office/officeart/2005/8/layout/vProcess5"/>
    <dgm:cxn modelId="{AF69C41A-78F9-4335-9159-AE1B5E172B5F}" type="presParOf" srcId="{DE864262-C081-45D8-B011-E3E5E344F89E}" destId="{D27789FF-0D78-4CFD-AA6B-3710AF3AA4E3}" srcOrd="7" destOrd="0" presId="urn:microsoft.com/office/officeart/2005/8/layout/vProcess5"/>
    <dgm:cxn modelId="{2A8A7F72-53AA-4955-B71F-4D73ABD7C934}" type="presParOf" srcId="{DE864262-C081-45D8-B011-E3E5E344F89E}" destId="{86DEAE5D-2E37-4772-B502-40D91334E8B9}" srcOrd="8" destOrd="0" presId="urn:microsoft.com/office/officeart/2005/8/layout/vProcess5"/>
    <dgm:cxn modelId="{7CE2CC11-3ACE-463C-9578-87845BA85460}" type="presParOf" srcId="{DE864262-C081-45D8-B011-E3E5E344F89E}" destId="{C2B21E38-2A84-4060-BA36-5851541026C6}" srcOrd="9" destOrd="0" presId="urn:microsoft.com/office/officeart/2005/8/layout/vProcess5"/>
    <dgm:cxn modelId="{3B40644D-6D55-400F-89C0-0713D62706E8}" type="presParOf" srcId="{DE864262-C081-45D8-B011-E3E5E344F89E}" destId="{DEBD562D-88D9-4E38-B837-840333609A7F}" srcOrd="10" destOrd="0" presId="urn:microsoft.com/office/officeart/2005/8/layout/vProcess5"/>
    <dgm:cxn modelId="{ABEBDA9C-2AC2-48B0-A6BF-86D24A3D506E}" type="presParOf" srcId="{DE864262-C081-45D8-B011-E3E5E344F89E}" destId="{F80E3DB7-CA1A-424B-B9E2-EAD2DCAB18F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DF838C-647E-464A-B2E5-CD5DCA16D40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59B587-8E8B-4A4E-B05F-D5318A71E574}">
      <dgm:prSet/>
      <dgm:spPr/>
      <dgm:t>
        <a:bodyPr/>
        <a:lstStyle/>
        <a:p>
          <a:r>
            <a:rPr lang="hr-HR"/>
            <a:t>Salmonella</a:t>
          </a:r>
          <a:endParaRPr lang="en-US"/>
        </a:p>
      </dgm:t>
    </dgm:pt>
    <dgm:pt modelId="{1ED19F85-51DB-41ED-9015-DD3CD92CAC0D}" type="parTrans" cxnId="{47FA5B24-1257-4B8D-9574-CC60D8EF514B}">
      <dgm:prSet/>
      <dgm:spPr/>
      <dgm:t>
        <a:bodyPr/>
        <a:lstStyle/>
        <a:p>
          <a:endParaRPr lang="en-US"/>
        </a:p>
      </dgm:t>
    </dgm:pt>
    <dgm:pt modelId="{650D38A2-D4F3-4F0A-B459-4A06FE64E227}" type="sibTrans" cxnId="{47FA5B24-1257-4B8D-9574-CC60D8EF514B}">
      <dgm:prSet/>
      <dgm:spPr/>
      <dgm:t>
        <a:bodyPr/>
        <a:lstStyle/>
        <a:p>
          <a:endParaRPr lang="en-US"/>
        </a:p>
      </dgm:t>
    </dgm:pt>
    <dgm:pt modelId="{1BB049B7-7339-449B-B599-2ED05D147DF5}">
      <dgm:prSet/>
      <dgm:spPr/>
      <dgm:t>
        <a:bodyPr/>
        <a:lstStyle/>
        <a:p>
          <a:r>
            <a:rPr lang="hr-HR"/>
            <a:t>Clostridium botulinum</a:t>
          </a:r>
          <a:endParaRPr lang="en-US"/>
        </a:p>
      </dgm:t>
    </dgm:pt>
    <dgm:pt modelId="{FE769439-AC57-4C0D-AC3D-4D3DD564C49F}" type="parTrans" cxnId="{86833BCF-D567-4AF1-AD42-B22A46AEADF4}">
      <dgm:prSet/>
      <dgm:spPr/>
      <dgm:t>
        <a:bodyPr/>
        <a:lstStyle/>
        <a:p>
          <a:endParaRPr lang="en-US"/>
        </a:p>
      </dgm:t>
    </dgm:pt>
    <dgm:pt modelId="{F94C5C43-7C4F-45C1-878B-45752D539242}" type="sibTrans" cxnId="{86833BCF-D567-4AF1-AD42-B22A46AEADF4}">
      <dgm:prSet/>
      <dgm:spPr/>
      <dgm:t>
        <a:bodyPr/>
        <a:lstStyle/>
        <a:p>
          <a:endParaRPr lang="en-US"/>
        </a:p>
      </dgm:t>
    </dgm:pt>
    <dgm:pt modelId="{80975C19-C079-41DA-824C-59877956C375}">
      <dgm:prSet/>
      <dgm:spPr/>
      <dgm:t>
        <a:bodyPr/>
        <a:lstStyle/>
        <a:p>
          <a:r>
            <a:rPr lang="hr-HR"/>
            <a:t>Kampilobakter</a:t>
          </a:r>
          <a:endParaRPr lang="en-US"/>
        </a:p>
      </dgm:t>
    </dgm:pt>
    <dgm:pt modelId="{8C6E879C-1014-445D-820D-FC162A01BC2F}" type="parTrans" cxnId="{6F6FAC55-829A-402A-AB56-BC1E2422D958}">
      <dgm:prSet/>
      <dgm:spPr/>
      <dgm:t>
        <a:bodyPr/>
        <a:lstStyle/>
        <a:p>
          <a:endParaRPr lang="en-US"/>
        </a:p>
      </dgm:t>
    </dgm:pt>
    <dgm:pt modelId="{4637E917-C440-498D-9E9A-B18E6FC59953}" type="sibTrans" cxnId="{6F6FAC55-829A-402A-AB56-BC1E2422D958}">
      <dgm:prSet/>
      <dgm:spPr/>
      <dgm:t>
        <a:bodyPr/>
        <a:lstStyle/>
        <a:p>
          <a:endParaRPr lang="en-US"/>
        </a:p>
      </dgm:t>
    </dgm:pt>
    <dgm:pt modelId="{328F8D96-72E0-489F-9256-DBA33E9A786F}">
      <dgm:prSet/>
      <dgm:spPr/>
      <dgm:t>
        <a:bodyPr/>
        <a:lstStyle/>
        <a:p>
          <a:r>
            <a:rPr lang="hr-HR"/>
            <a:t>Stafilokoki</a:t>
          </a:r>
          <a:endParaRPr lang="en-US"/>
        </a:p>
      </dgm:t>
    </dgm:pt>
    <dgm:pt modelId="{0C582A52-BAF6-4E5D-96AA-CA41CB0D9A0D}" type="parTrans" cxnId="{0A248150-6FD1-4648-93D3-42B2028BCD86}">
      <dgm:prSet/>
      <dgm:spPr/>
      <dgm:t>
        <a:bodyPr/>
        <a:lstStyle/>
        <a:p>
          <a:endParaRPr lang="en-US"/>
        </a:p>
      </dgm:t>
    </dgm:pt>
    <dgm:pt modelId="{B48F8F4A-4DE3-4662-9760-5990B226FB26}" type="sibTrans" cxnId="{0A248150-6FD1-4648-93D3-42B2028BCD86}">
      <dgm:prSet/>
      <dgm:spPr/>
      <dgm:t>
        <a:bodyPr/>
        <a:lstStyle/>
        <a:p>
          <a:endParaRPr lang="en-US"/>
        </a:p>
      </dgm:t>
    </dgm:pt>
    <dgm:pt modelId="{F669C5CB-D2DE-4720-9714-FAF1D08B8D22}">
      <dgm:prSet/>
      <dgm:spPr/>
      <dgm:t>
        <a:bodyPr/>
        <a:lstStyle/>
        <a:p>
          <a:r>
            <a:rPr lang="hr-HR"/>
            <a:t>Shigellae</a:t>
          </a:r>
          <a:endParaRPr lang="en-US"/>
        </a:p>
      </dgm:t>
    </dgm:pt>
    <dgm:pt modelId="{7704C245-FC67-4332-BFBB-B1F1BA774C19}" type="parTrans" cxnId="{3D4FF615-BE84-4F47-8252-3B23A532CE62}">
      <dgm:prSet/>
      <dgm:spPr/>
      <dgm:t>
        <a:bodyPr/>
        <a:lstStyle/>
        <a:p>
          <a:endParaRPr lang="en-US"/>
        </a:p>
      </dgm:t>
    </dgm:pt>
    <dgm:pt modelId="{E3220F66-82A6-4F33-839D-8E4CA6245E4F}" type="sibTrans" cxnId="{3D4FF615-BE84-4F47-8252-3B23A532CE62}">
      <dgm:prSet/>
      <dgm:spPr/>
      <dgm:t>
        <a:bodyPr/>
        <a:lstStyle/>
        <a:p>
          <a:endParaRPr lang="en-US"/>
        </a:p>
      </dgm:t>
    </dgm:pt>
    <dgm:pt modelId="{145ADC49-D90C-4D96-8A3B-923EFE2D26D8}">
      <dgm:prSet/>
      <dgm:spPr/>
      <dgm:t>
        <a:bodyPr/>
        <a:lstStyle/>
        <a:p>
          <a:r>
            <a:rPr lang="hr-HR"/>
            <a:t>E. coli</a:t>
          </a:r>
          <a:endParaRPr lang="en-US"/>
        </a:p>
      </dgm:t>
    </dgm:pt>
    <dgm:pt modelId="{5FC055C7-986C-41E1-B785-F801F85B014F}" type="parTrans" cxnId="{4CB3C838-4253-4279-82E3-F31D74B6CBBD}">
      <dgm:prSet/>
      <dgm:spPr/>
      <dgm:t>
        <a:bodyPr/>
        <a:lstStyle/>
        <a:p>
          <a:endParaRPr lang="en-US"/>
        </a:p>
      </dgm:t>
    </dgm:pt>
    <dgm:pt modelId="{DE0C49C6-A154-4144-AE29-0158E1844587}" type="sibTrans" cxnId="{4CB3C838-4253-4279-82E3-F31D74B6CBBD}">
      <dgm:prSet/>
      <dgm:spPr/>
      <dgm:t>
        <a:bodyPr/>
        <a:lstStyle/>
        <a:p>
          <a:endParaRPr lang="en-US"/>
        </a:p>
      </dgm:t>
    </dgm:pt>
    <dgm:pt modelId="{B73EB27F-B146-48D1-9F16-3FC4C8D03B88}">
      <dgm:prSet/>
      <dgm:spPr/>
      <dgm:t>
        <a:bodyPr/>
        <a:lstStyle/>
        <a:p>
          <a:r>
            <a:rPr lang="hr-HR" dirty="0" err="1"/>
            <a:t>Rota</a:t>
          </a:r>
          <a:r>
            <a:rPr lang="hr-HR" dirty="0"/>
            <a:t> virusi </a:t>
          </a:r>
          <a:endParaRPr lang="en-US" dirty="0"/>
        </a:p>
      </dgm:t>
    </dgm:pt>
    <dgm:pt modelId="{508437DD-810C-4FB6-B100-94BC634EB667}" type="parTrans" cxnId="{013401A5-F669-4AF5-9128-084ECB2A8F90}">
      <dgm:prSet/>
      <dgm:spPr/>
      <dgm:t>
        <a:bodyPr/>
        <a:lstStyle/>
        <a:p>
          <a:endParaRPr lang="en-US"/>
        </a:p>
      </dgm:t>
    </dgm:pt>
    <dgm:pt modelId="{F7E60DF4-0AC2-4922-8825-4F8C5E6695AD}" type="sibTrans" cxnId="{013401A5-F669-4AF5-9128-084ECB2A8F90}">
      <dgm:prSet/>
      <dgm:spPr/>
      <dgm:t>
        <a:bodyPr/>
        <a:lstStyle/>
        <a:p>
          <a:endParaRPr lang="en-US"/>
        </a:p>
      </dgm:t>
    </dgm:pt>
    <dgm:pt modelId="{15665AA3-B9FA-4626-811A-57AB8604D9CE}">
      <dgm:prSet/>
      <dgm:spPr/>
      <dgm:t>
        <a:bodyPr/>
        <a:lstStyle/>
        <a:p>
          <a:r>
            <a:rPr lang="hr-HR"/>
            <a:t>Noro virusi</a:t>
          </a:r>
          <a:endParaRPr lang="en-US"/>
        </a:p>
      </dgm:t>
    </dgm:pt>
    <dgm:pt modelId="{B7C31EB3-B643-4C13-8860-20BDB948153E}" type="parTrans" cxnId="{5E8E5BA9-FCFE-4D93-B76F-5260F480637C}">
      <dgm:prSet/>
      <dgm:spPr/>
      <dgm:t>
        <a:bodyPr/>
        <a:lstStyle/>
        <a:p>
          <a:endParaRPr lang="en-US"/>
        </a:p>
      </dgm:t>
    </dgm:pt>
    <dgm:pt modelId="{4FDB4BE1-20C8-4D36-B8D7-F40CC9841D83}" type="sibTrans" cxnId="{5E8E5BA9-FCFE-4D93-B76F-5260F480637C}">
      <dgm:prSet/>
      <dgm:spPr/>
      <dgm:t>
        <a:bodyPr/>
        <a:lstStyle/>
        <a:p>
          <a:endParaRPr lang="en-US"/>
        </a:p>
      </dgm:t>
    </dgm:pt>
    <dgm:pt modelId="{9CFF5499-16A2-4E01-898F-C11F06655445}" type="pres">
      <dgm:prSet presAssocID="{B2DF838C-647E-464A-B2E5-CD5DCA16D400}" presName="vert0" presStyleCnt="0">
        <dgm:presLayoutVars>
          <dgm:dir/>
          <dgm:animOne val="branch"/>
          <dgm:animLvl val="lvl"/>
        </dgm:presLayoutVars>
      </dgm:prSet>
      <dgm:spPr/>
    </dgm:pt>
    <dgm:pt modelId="{57ACD1E8-0EF1-4122-8EA7-8B090B547ED4}" type="pres">
      <dgm:prSet presAssocID="{BF59B587-8E8B-4A4E-B05F-D5318A71E574}" presName="thickLine" presStyleLbl="alignNode1" presStyleIdx="0" presStyleCnt="8"/>
      <dgm:spPr/>
    </dgm:pt>
    <dgm:pt modelId="{993E3276-EB64-4688-AD28-A345876BA55C}" type="pres">
      <dgm:prSet presAssocID="{BF59B587-8E8B-4A4E-B05F-D5318A71E574}" presName="horz1" presStyleCnt="0"/>
      <dgm:spPr/>
    </dgm:pt>
    <dgm:pt modelId="{33382421-04DD-43DF-AC54-167FEE8DA0BA}" type="pres">
      <dgm:prSet presAssocID="{BF59B587-8E8B-4A4E-B05F-D5318A71E574}" presName="tx1" presStyleLbl="revTx" presStyleIdx="0" presStyleCnt="8"/>
      <dgm:spPr/>
    </dgm:pt>
    <dgm:pt modelId="{0829A8CC-2564-44D5-996F-CE8EB1A0B182}" type="pres">
      <dgm:prSet presAssocID="{BF59B587-8E8B-4A4E-B05F-D5318A71E574}" presName="vert1" presStyleCnt="0"/>
      <dgm:spPr/>
    </dgm:pt>
    <dgm:pt modelId="{A53F5099-0CD1-440E-A008-A950F680CCF7}" type="pres">
      <dgm:prSet presAssocID="{1BB049B7-7339-449B-B599-2ED05D147DF5}" presName="thickLine" presStyleLbl="alignNode1" presStyleIdx="1" presStyleCnt="8"/>
      <dgm:spPr/>
    </dgm:pt>
    <dgm:pt modelId="{C084363A-CA3C-4432-AE46-4B2046F8CB1E}" type="pres">
      <dgm:prSet presAssocID="{1BB049B7-7339-449B-B599-2ED05D147DF5}" presName="horz1" presStyleCnt="0"/>
      <dgm:spPr/>
    </dgm:pt>
    <dgm:pt modelId="{B8A97CED-20E5-45FF-8AA6-8039CB065A47}" type="pres">
      <dgm:prSet presAssocID="{1BB049B7-7339-449B-B599-2ED05D147DF5}" presName="tx1" presStyleLbl="revTx" presStyleIdx="1" presStyleCnt="8"/>
      <dgm:spPr/>
    </dgm:pt>
    <dgm:pt modelId="{4CFF0C2D-06C8-4A98-BFA7-C6C7EAC31D34}" type="pres">
      <dgm:prSet presAssocID="{1BB049B7-7339-449B-B599-2ED05D147DF5}" presName="vert1" presStyleCnt="0"/>
      <dgm:spPr/>
    </dgm:pt>
    <dgm:pt modelId="{137D67F9-B6D3-4F52-BB22-7FB7FD035908}" type="pres">
      <dgm:prSet presAssocID="{80975C19-C079-41DA-824C-59877956C375}" presName="thickLine" presStyleLbl="alignNode1" presStyleIdx="2" presStyleCnt="8"/>
      <dgm:spPr/>
    </dgm:pt>
    <dgm:pt modelId="{51FD5906-D72F-451D-B75E-7AA37349DC49}" type="pres">
      <dgm:prSet presAssocID="{80975C19-C079-41DA-824C-59877956C375}" presName="horz1" presStyleCnt="0"/>
      <dgm:spPr/>
    </dgm:pt>
    <dgm:pt modelId="{4228CC8B-A163-40BF-B590-24E7876F2245}" type="pres">
      <dgm:prSet presAssocID="{80975C19-C079-41DA-824C-59877956C375}" presName="tx1" presStyleLbl="revTx" presStyleIdx="2" presStyleCnt="8"/>
      <dgm:spPr/>
    </dgm:pt>
    <dgm:pt modelId="{6FAEE5F2-71DE-4DD3-8D8A-2BFA04E74FA8}" type="pres">
      <dgm:prSet presAssocID="{80975C19-C079-41DA-824C-59877956C375}" presName="vert1" presStyleCnt="0"/>
      <dgm:spPr/>
    </dgm:pt>
    <dgm:pt modelId="{4DB64E43-3B55-4E2E-9B6F-577D86B65E0F}" type="pres">
      <dgm:prSet presAssocID="{328F8D96-72E0-489F-9256-DBA33E9A786F}" presName="thickLine" presStyleLbl="alignNode1" presStyleIdx="3" presStyleCnt="8"/>
      <dgm:spPr/>
    </dgm:pt>
    <dgm:pt modelId="{C82DAF34-4A24-4083-8E10-5907692A26E5}" type="pres">
      <dgm:prSet presAssocID="{328F8D96-72E0-489F-9256-DBA33E9A786F}" presName="horz1" presStyleCnt="0"/>
      <dgm:spPr/>
    </dgm:pt>
    <dgm:pt modelId="{322E1941-01E0-41BB-AD74-457F367B0A11}" type="pres">
      <dgm:prSet presAssocID="{328F8D96-72E0-489F-9256-DBA33E9A786F}" presName="tx1" presStyleLbl="revTx" presStyleIdx="3" presStyleCnt="8"/>
      <dgm:spPr/>
    </dgm:pt>
    <dgm:pt modelId="{41152E3D-06F0-4503-B5F5-6F7FBEEEB8E8}" type="pres">
      <dgm:prSet presAssocID="{328F8D96-72E0-489F-9256-DBA33E9A786F}" presName="vert1" presStyleCnt="0"/>
      <dgm:spPr/>
    </dgm:pt>
    <dgm:pt modelId="{17A70B5B-F0CB-45F8-B7C8-7E2508715FB8}" type="pres">
      <dgm:prSet presAssocID="{F669C5CB-D2DE-4720-9714-FAF1D08B8D22}" presName="thickLine" presStyleLbl="alignNode1" presStyleIdx="4" presStyleCnt="8"/>
      <dgm:spPr/>
    </dgm:pt>
    <dgm:pt modelId="{688DED5B-71ED-4368-BA8D-AEF5AD044EB6}" type="pres">
      <dgm:prSet presAssocID="{F669C5CB-D2DE-4720-9714-FAF1D08B8D22}" presName="horz1" presStyleCnt="0"/>
      <dgm:spPr/>
    </dgm:pt>
    <dgm:pt modelId="{E398281F-5135-49D7-A6F1-25D7C1D03D8C}" type="pres">
      <dgm:prSet presAssocID="{F669C5CB-D2DE-4720-9714-FAF1D08B8D22}" presName="tx1" presStyleLbl="revTx" presStyleIdx="4" presStyleCnt="8"/>
      <dgm:spPr/>
    </dgm:pt>
    <dgm:pt modelId="{4ED3E0AA-0057-4769-868D-37976E4EF314}" type="pres">
      <dgm:prSet presAssocID="{F669C5CB-D2DE-4720-9714-FAF1D08B8D22}" presName="vert1" presStyleCnt="0"/>
      <dgm:spPr/>
    </dgm:pt>
    <dgm:pt modelId="{40233C50-4C77-44E5-A51C-7A643F021659}" type="pres">
      <dgm:prSet presAssocID="{145ADC49-D90C-4D96-8A3B-923EFE2D26D8}" presName="thickLine" presStyleLbl="alignNode1" presStyleIdx="5" presStyleCnt="8"/>
      <dgm:spPr/>
    </dgm:pt>
    <dgm:pt modelId="{D114CC9A-7C56-4B7D-ACB6-3A5A10EDC5FC}" type="pres">
      <dgm:prSet presAssocID="{145ADC49-D90C-4D96-8A3B-923EFE2D26D8}" presName="horz1" presStyleCnt="0"/>
      <dgm:spPr/>
    </dgm:pt>
    <dgm:pt modelId="{854E2ECB-B821-4FD6-A76E-D5262197A55C}" type="pres">
      <dgm:prSet presAssocID="{145ADC49-D90C-4D96-8A3B-923EFE2D26D8}" presName="tx1" presStyleLbl="revTx" presStyleIdx="5" presStyleCnt="8"/>
      <dgm:spPr/>
    </dgm:pt>
    <dgm:pt modelId="{BA2D4E66-84D6-45FA-822F-835B1ED7C045}" type="pres">
      <dgm:prSet presAssocID="{145ADC49-D90C-4D96-8A3B-923EFE2D26D8}" presName="vert1" presStyleCnt="0"/>
      <dgm:spPr/>
    </dgm:pt>
    <dgm:pt modelId="{706E8A9C-4F36-4691-AF32-7BA4BF107287}" type="pres">
      <dgm:prSet presAssocID="{B73EB27F-B146-48D1-9F16-3FC4C8D03B88}" presName="thickLine" presStyleLbl="alignNode1" presStyleIdx="6" presStyleCnt="8"/>
      <dgm:spPr/>
    </dgm:pt>
    <dgm:pt modelId="{A65B6E0C-2F3A-44AE-95C2-4FCB5039EBD2}" type="pres">
      <dgm:prSet presAssocID="{B73EB27F-B146-48D1-9F16-3FC4C8D03B88}" presName="horz1" presStyleCnt="0"/>
      <dgm:spPr/>
    </dgm:pt>
    <dgm:pt modelId="{79D27062-FCDC-4B18-BEFD-59378AA6D467}" type="pres">
      <dgm:prSet presAssocID="{B73EB27F-B146-48D1-9F16-3FC4C8D03B88}" presName="tx1" presStyleLbl="revTx" presStyleIdx="6" presStyleCnt="8"/>
      <dgm:spPr/>
    </dgm:pt>
    <dgm:pt modelId="{623520FB-AA06-4F11-A67A-84879E573B53}" type="pres">
      <dgm:prSet presAssocID="{B73EB27F-B146-48D1-9F16-3FC4C8D03B88}" presName="vert1" presStyleCnt="0"/>
      <dgm:spPr/>
    </dgm:pt>
    <dgm:pt modelId="{F8A0788B-35D4-417D-AD01-CD78EA001AB3}" type="pres">
      <dgm:prSet presAssocID="{15665AA3-B9FA-4626-811A-57AB8604D9CE}" presName="thickLine" presStyleLbl="alignNode1" presStyleIdx="7" presStyleCnt="8"/>
      <dgm:spPr/>
    </dgm:pt>
    <dgm:pt modelId="{4B49FF6C-0EA6-4CF1-9296-C2CBAEE10140}" type="pres">
      <dgm:prSet presAssocID="{15665AA3-B9FA-4626-811A-57AB8604D9CE}" presName="horz1" presStyleCnt="0"/>
      <dgm:spPr/>
    </dgm:pt>
    <dgm:pt modelId="{76AC3CC7-8899-487F-A5BF-5C64B9084460}" type="pres">
      <dgm:prSet presAssocID="{15665AA3-B9FA-4626-811A-57AB8604D9CE}" presName="tx1" presStyleLbl="revTx" presStyleIdx="7" presStyleCnt="8"/>
      <dgm:spPr/>
    </dgm:pt>
    <dgm:pt modelId="{E6887414-E7C6-4845-AAE5-7A1EC82A009F}" type="pres">
      <dgm:prSet presAssocID="{15665AA3-B9FA-4626-811A-57AB8604D9CE}" presName="vert1" presStyleCnt="0"/>
      <dgm:spPr/>
    </dgm:pt>
  </dgm:ptLst>
  <dgm:cxnLst>
    <dgm:cxn modelId="{3D4FF615-BE84-4F47-8252-3B23A532CE62}" srcId="{B2DF838C-647E-464A-B2E5-CD5DCA16D400}" destId="{F669C5CB-D2DE-4720-9714-FAF1D08B8D22}" srcOrd="4" destOrd="0" parTransId="{7704C245-FC67-4332-BFBB-B1F1BA774C19}" sibTransId="{E3220F66-82A6-4F33-839D-8E4CA6245E4F}"/>
    <dgm:cxn modelId="{47FA5B24-1257-4B8D-9574-CC60D8EF514B}" srcId="{B2DF838C-647E-464A-B2E5-CD5DCA16D400}" destId="{BF59B587-8E8B-4A4E-B05F-D5318A71E574}" srcOrd="0" destOrd="0" parTransId="{1ED19F85-51DB-41ED-9015-DD3CD92CAC0D}" sibTransId="{650D38A2-D4F3-4F0A-B459-4A06FE64E227}"/>
    <dgm:cxn modelId="{4CB3C838-4253-4279-82E3-F31D74B6CBBD}" srcId="{B2DF838C-647E-464A-B2E5-CD5DCA16D400}" destId="{145ADC49-D90C-4D96-8A3B-923EFE2D26D8}" srcOrd="5" destOrd="0" parTransId="{5FC055C7-986C-41E1-B785-F801F85B014F}" sibTransId="{DE0C49C6-A154-4144-AE29-0158E1844587}"/>
    <dgm:cxn modelId="{48C1BC39-2633-44CF-986A-9A2476FACA0C}" type="presOf" srcId="{1BB049B7-7339-449B-B599-2ED05D147DF5}" destId="{B8A97CED-20E5-45FF-8AA6-8039CB065A47}" srcOrd="0" destOrd="0" presId="urn:microsoft.com/office/officeart/2008/layout/LinedList"/>
    <dgm:cxn modelId="{3C69F16A-81F2-4B7D-911B-869479FB432E}" type="presOf" srcId="{328F8D96-72E0-489F-9256-DBA33E9A786F}" destId="{322E1941-01E0-41BB-AD74-457F367B0A11}" srcOrd="0" destOrd="0" presId="urn:microsoft.com/office/officeart/2008/layout/LinedList"/>
    <dgm:cxn modelId="{0A248150-6FD1-4648-93D3-42B2028BCD86}" srcId="{B2DF838C-647E-464A-B2E5-CD5DCA16D400}" destId="{328F8D96-72E0-489F-9256-DBA33E9A786F}" srcOrd="3" destOrd="0" parTransId="{0C582A52-BAF6-4E5D-96AA-CA41CB0D9A0D}" sibTransId="{B48F8F4A-4DE3-4662-9760-5990B226FB26}"/>
    <dgm:cxn modelId="{6F6FAC55-829A-402A-AB56-BC1E2422D958}" srcId="{B2DF838C-647E-464A-B2E5-CD5DCA16D400}" destId="{80975C19-C079-41DA-824C-59877956C375}" srcOrd="2" destOrd="0" parTransId="{8C6E879C-1014-445D-820D-FC162A01BC2F}" sibTransId="{4637E917-C440-498D-9E9A-B18E6FC59953}"/>
    <dgm:cxn modelId="{7B43D789-0565-415E-A2EB-EA66F2C7ABD5}" type="presOf" srcId="{80975C19-C079-41DA-824C-59877956C375}" destId="{4228CC8B-A163-40BF-B590-24E7876F2245}" srcOrd="0" destOrd="0" presId="urn:microsoft.com/office/officeart/2008/layout/LinedList"/>
    <dgm:cxn modelId="{9535AF90-0352-46C6-9655-139735AFB867}" type="presOf" srcId="{145ADC49-D90C-4D96-8A3B-923EFE2D26D8}" destId="{854E2ECB-B821-4FD6-A76E-D5262197A55C}" srcOrd="0" destOrd="0" presId="urn:microsoft.com/office/officeart/2008/layout/LinedList"/>
    <dgm:cxn modelId="{F96B329F-991C-40C6-917D-6BA289CC520D}" type="presOf" srcId="{B2DF838C-647E-464A-B2E5-CD5DCA16D400}" destId="{9CFF5499-16A2-4E01-898F-C11F06655445}" srcOrd="0" destOrd="0" presId="urn:microsoft.com/office/officeart/2008/layout/LinedList"/>
    <dgm:cxn modelId="{013401A5-F669-4AF5-9128-084ECB2A8F90}" srcId="{B2DF838C-647E-464A-B2E5-CD5DCA16D400}" destId="{B73EB27F-B146-48D1-9F16-3FC4C8D03B88}" srcOrd="6" destOrd="0" parTransId="{508437DD-810C-4FB6-B100-94BC634EB667}" sibTransId="{F7E60DF4-0AC2-4922-8825-4F8C5E6695AD}"/>
    <dgm:cxn modelId="{7D2EF6A5-9835-4827-B288-0D0D1EE584A2}" type="presOf" srcId="{F669C5CB-D2DE-4720-9714-FAF1D08B8D22}" destId="{E398281F-5135-49D7-A6F1-25D7C1D03D8C}" srcOrd="0" destOrd="0" presId="urn:microsoft.com/office/officeart/2008/layout/LinedList"/>
    <dgm:cxn modelId="{5E8E5BA9-FCFE-4D93-B76F-5260F480637C}" srcId="{B2DF838C-647E-464A-B2E5-CD5DCA16D400}" destId="{15665AA3-B9FA-4626-811A-57AB8604D9CE}" srcOrd="7" destOrd="0" parTransId="{B7C31EB3-B643-4C13-8860-20BDB948153E}" sibTransId="{4FDB4BE1-20C8-4D36-B8D7-F40CC9841D83}"/>
    <dgm:cxn modelId="{8D6075B1-D795-454E-BDF8-090ABB33E76A}" type="presOf" srcId="{15665AA3-B9FA-4626-811A-57AB8604D9CE}" destId="{76AC3CC7-8899-487F-A5BF-5C64B9084460}" srcOrd="0" destOrd="0" presId="urn:microsoft.com/office/officeart/2008/layout/LinedList"/>
    <dgm:cxn modelId="{86833BCF-D567-4AF1-AD42-B22A46AEADF4}" srcId="{B2DF838C-647E-464A-B2E5-CD5DCA16D400}" destId="{1BB049B7-7339-449B-B599-2ED05D147DF5}" srcOrd="1" destOrd="0" parTransId="{FE769439-AC57-4C0D-AC3D-4D3DD564C49F}" sibTransId="{F94C5C43-7C4F-45C1-878B-45752D539242}"/>
    <dgm:cxn modelId="{B2302CDB-D7CF-4FD1-9DEB-51229B682449}" type="presOf" srcId="{BF59B587-8E8B-4A4E-B05F-D5318A71E574}" destId="{33382421-04DD-43DF-AC54-167FEE8DA0BA}" srcOrd="0" destOrd="0" presId="urn:microsoft.com/office/officeart/2008/layout/LinedList"/>
    <dgm:cxn modelId="{CD338BF3-04F1-4129-B066-6345E54440F4}" type="presOf" srcId="{B73EB27F-B146-48D1-9F16-3FC4C8D03B88}" destId="{79D27062-FCDC-4B18-BEFD-59378AA6D467}" srcOrd="0" destOrd="0" presId="urn:microsoft.com/office/officeart/2008/layout/LinedList"/>
    <dgm:cxn modelId="{4C0574AF-9D35-46F7-AE7C-01C624940792}" type="presParOf" srcId="{9CFF5499-16A2-4E01-898F-C11F06655445}" destId="{57ACD1E8-0EF1-4122-8EA7-8B090B547ED4}" srcOrd="0" destOrd="0" presId="urn:microsoft.com/office/officeart/2008/layout/LinedList"/>
    <dgm:cxn modelId="{2794FE1D-E837-4187-A051-101A06A6BA27}" type="presParOf" srcId="{9CFF5499-16A2-4E01-898F-C11F06655445}" destId="{993E3276-EB64-4688-AD28-A345876BA55C}" srcOrd="1" destOrd="0" presId="urn:microsoft.com/office/officeart/2008/layout/LinedList"/>
    <dgm:cxn modelId="{06192BF6-01CA-4BBB-AFFF-B6EC96C10E19}" type="presParOf" srcId="{993E3276-EB64-4688-AD28-A345876BA55C}" destId="{33382421-04DD-43DF-AC54-167FEE8DA0BA}" srcOrd="0" destOrd="0" presId="urn:microsoft.com/office/officeart/2008/layout/LinedList"/>
    <dgm:cxn modelId="{031F80A9-1B57-4DA8-BF31-35F5EE6C7B9B}" type="presParOf" srcId="{993E3276-EB64-4688-AD28-A345876BA55C}" destId="{0829A8CC-2564-44D5-996F-CE8EB1A0B182}" srcOrd="1" destOrd="0" presId="urn:microsoft.com/office/officeart/2008/layout/LinedList"/>
    <dgm:cxn modelId="{DDB075EC-91C8-4529-998E-9B02EB591BFE}" type="presParOf" srcId="{9CFF5499-16A2-4E01-898F-C11F06655445}" destId="{A53F5099-0CD1-440E-A008-A950F680CCF7}" srcOrd="2" destOrd="0" presId="urn:microsoft.com/office/officeart/2008/layout/LinedList"/>
    <dgm:cxn modelId="{47001189-8ECD-445A-99B7-2CFB23B9BE4D}" type="presParOf" srcId="{9CFF5499-16A2-4E01-898F-C11F06655445}" destId="{C084363A-CA3C-4432-AE46-4B2046F8CB1E}" srcOrd="3" destOrd="0" presId="urn:microsoft.com/office/officeart/2008/layout/LinedList"/>
    <dgm:cxn modelId="{483EF226-9B9B-408E-AE20-8682719EED60}" type="presParOf" srcId="{C084363A-CA3C-4432-AE46-4B2046F8CB1E}" destId="{B8A97CED-20E5-45FF-8AA6-8039CB065A47}" srcOrd="0" destOrd="0" presId="urn:microsoft.com/office/officeart/2008/layout/LinedList"/>
    <dgm:cxn modelId="{0D3F18B3-D9CD-46BC-86B5-C74D2709182C}" type="presParOf" srcId="{C084363A-CA3C-4432-AE46-4B2046F8CB1E}" destId="{4CFF0C2D-06C8-4A98-BFA7-C6C7EAC31D34}" srcOrd="1" destOrd="0" presId="urn:microsoft.com/office/officeart/2008/layout/LinedList"/>
    <dgm:cxn modelId="{CAE71958-7EDB-4F39-BD7D-9B92C0B81760}" type="presParOf" srcId="{9CFF5499-16A2-4E01-898F-C11F06655445}" destId="{137D67F9-B6D3-4F52-BB22-7FB7FD035908}" srcOrd="4" destOrd="0" presId="urn:microsoft.com/office/officeart/2008/layout/LinedList"/>
    <dgm:cxn modelId="{0B629B48-31A0-4682-8305-979A16CEE73F}" type="presParOf" srcId="{9CFF5499-16A2-4E01-898F-C11F06655445}" destId="{51FD5906-D72F-451D-B75E-7AA37349DC49}" srcOrd="5" destOrd="0" presId="urn:microsoft.com/office/officeart/2008/layout/LinedList"/>
    <dgm:cxn modelId="{3FF6A9B7-2C67-4A4D-B7AD-3DF28BA13347}" type="presParOf" srcId="{51FD5906-D72F-451D-B75E-7AA37349DC49}" destId="{4228CC8B-A163-40BF-B590-24E7876F2245}" srcOrd="0" destOrd="0" presId="urn:microsoft.com/office/officeart/2008/layout/LinedList"/>
    <dgm:cxn modelId="{91EC8BF0-3E85-4DB7-A894-4152E54422B5}" type="presParOf" srcId="{51FD5906-D72F-451D-B75E-7AA37349DC49}" destId="{6FAEE5F2-71DE-4DD3-8D8A-2BFA04E74FA8}" srcOrd="1" destOrd="0" presId="urn:microsoft.com/office/officeart/2008/layout/LinedList"/>
    <dgm:cxn modelId="{C991A7E9-C8D6-49B9-9CFC-5F07DC43D379}" type="presParOf" srcId="{9CFF5499-16A2-4E01-898F-C11F06655445}" destId="{4DB64E43-3B55-4E2E-9B6F-577D86B65E0F}" srcOrd="6" destOrd="0" presId="urn:microsoft.com/office/officeart/2008/layout/LinedList"/>
    <dgm:cxn modelId="{326547BA-FEC1-452F-9DBC-408543967BB6}" type="presParOf" srcId="{9CFF5499-16A2-4E01-898F-C11F06655445}" destId="{C82DAF34-4A24-4083-8E10-5907692A26E5}" srcOrd="7" destOrd="0" presId="urn:microsoft.com/office/officeart/2008/layout/LinedList"/>
    <dgm:cxn modelId="{2319CF77-8294-4185-8F17-99AB23E09D2B}" type="presParOf" srcId="{C82DAF34-4A24-4083-8E10-5907692A26E5}" destId="{322E1941-01E0-41BB-AD74-457F367B0A11}" srcOrd="0" destOrd="0" presId="urn:microsoft.com/office/officeart/2008/layout/LinedList"/>
    <dgm:cxn modelId="{E8DB6582-F79F-4DCF-8103-D2A373E7261B}" type="presParOf" srcId="{C82DAF34-4A24-4083-8E10-5907692A26E5}" destId="{41152E3D-06F0-4503-B5F5-6F7FBEEEB8E8}" srcOrd="1" destOrd="0" presId="urn:microsoft.com/office/officeart/2008/layout/LinedList"/>
    <dgm:cxn modelId="{C191C10C-5394-46B6-A44E-AB523DDCBF90}" type="presParOf" srcId="{9CFF5499-16A2-4E01-898F-C11F06655445}" destId="{17A70B5B-F0CB-45F8-B7C8-7E2508715FB8}" srcOrd="8" destOrd="0" presId="urn:microsoft.com/office/officeart/2008/layout/LinedList"/>
    <dgm:cxn modelId="{44C277CC-ACDD-4DCA-916E-E5588F14F188}" type="presParOf" srcId="{9CFF5499-16A2-4E01-898F-C11F06655445}" destId="{688DED5B-71ED-4368-BA8D-AEF5AD044EB6}" srcOrd="9" destOrd="0" presId="urn:microsoft.com/office/officeart/2008/layout/LinedList"/>
    <dgm:cxn modelId="{DC00D924-6356-43B9-958D-04A91236A909}" type="presParOf" srcId="{688DED5B-71ED-4368-BA8D-AEF5AD044EB6}" destId="{E398281F-5135-49D7-A6F1-25D7C1D03D8C}" srcOrd="0" destOrd="0" presId="urn:microsoft.com/office/officeart/2008/layout/LinedList"/>
    <dgm:cxn modelId="{FB8DC940-9605-431D-9DF3-9AB36EE6F941}" type="presParOf" srcId="{688DED5B-71ED-4368-BA8D-AEF5AD044EB6}" destId="{4ED3E0AA-0057-4769-868D-37976E4EF314}" srcOrd="1" destOrd="0" presId="urn:microsoft.com/office/officeart/2008/layout/LinedList"/>
    <dgm:cxn modelId="{5E58C6C0-DB46-48EF-9C1D-0E1B25D256AE}" type="presParOf" srcId="{9CFF5499-16A2-4E01-898F-C11F06655445}" destId="{40233C50-4C77-44E5-A51C-7A643F021659}" srcOrd="10" destOrd="0" presId="urn:microsoft.com/office/officeart/2008/layout/LinedList"/>
    <dgm:cxn modelId="{2F1EF592-5829-4706-8053-030AD6A96257}" type="presParOf" srcId="{9CFF5499-16A2-4E01-898F-C11F06655445}" destId="{D114CC9A-7C56-4B7D-ACB6-3A5A10EDC5FC}" srcOrd="11" destOrd="0" presId="urn:microsoft.com/office/officeart/2008/layout/LinedList"/>
    <dgm:cxn modelId="{4231399C-0989-45A4-8BB7-5B79E9AF67EA}" type="presParOf" srcId="{D114CC9A-7C56-4B7D-ACB6-3A5A10EDC5FC}" destId="{854E2ECB-B821-4FD6-A76E-D5262197A55C}" srcOrd="0" destOrd="0" presId="urn:microsoft.com/office/officeart/2008/layout/LinedList"/>
    <dgm:cxn modelId="{62DC388E-E534-4B95-BF95-F79E1A2889E3}" type="presParOf" srcId="{D114CC9A-7C56-4B7D-ACB6-3A5A10EDC5FC}" destId="{BA2D4E66-84D6-45FA-822F-835B1ED7C045}" srcOrd="1" destOrd="0" presId="urn:microsoft.com/office/officeart/2008/layout/LinedList"/>
    <dgm:cxn modelId="{826501CA-0B27-4744-AF2E-6451676519BD}" type="presParOf" srcId="{9CFF5499-16A2-4E01-898F-C11F06655445}" destId="{706E8A9C-4F36-4691-AF32-7BA4BF107287}" srcOrd="12" destOrd="0" presId="urn:microsoft.com/office/officeart/2008/layout/LinedList"/>
    <dgm:cxn modelId="{10C4F88C-9575-4D38-AF0A-1E6EF86A4CA0}" type="presParOf" srcId="{9CFF5499-16A2-4E01-898F-C11F06655445}" destId="{A65B6E0C-2F3A-44AE-95C2-4FCB5039EBD2}" srcOrd="13" destOrd="0" presId="urn:microsoft.com/office/officeart/2008/layout/LinedList"/>
    <dgm:cxn modelId="{353C2E89-14DC-4D44-88EA-9099EE74A121}" type="presParOf" srcId="{A65B6E0C-2F3A-44AE-95C2-4FCB5039EBD2}" destId="{79D27062-FCDC-4B18-BEFD-59378AA6D467}" srcOrd="0" destOrd="0" presId="urn:microsoft.com/office/officeart/2008/layout/LinedList"/>
    <dgm:cxn modelId="{4DEE0229-6AD0-4C07-8724-EAA21106355F}" type="presParOf" srcId="{A65B6E0C-2F3A-44AE-95C2-4FCB5039EBD2}" destId="{623520FB-AA06-4F11-A67A-84879E573B53}" srcOrd="1" destOrd="0" presId="urn:microsoft.com/office/officeart/2008/layout/LinedList"/>
    <dgm:cxn modelId="{5BA9BB45-A029-4BF0-9346-84254192EF8E}" type="presParOf" srcId="{9CFF5499-16A2-4E01-898F-C11F06655445}" destId="{F8A0788B-35D4-417D-AD01-CD78EA001AB3}" srcOrd="14" destOrd="0" presId="urn:microsoft.com/office/officeart/2008/layout/LinedList"/>
    <dgm:cxn modelId="{1FCADA93-77B4-4BBD-8D00-24ADF8F8595A}" type="presParOf" srcId="{9CFF5499-16A2-4E01-898F-C11F06655445}" destId="{4B49FF6C-0EA6-4CF1-9296-C2CBAEE10140}" srcOrd="15" destOrd="0" presId="urn:microsoft.com/office/officeart/2008/layout/LinedList"/>
    <dgm:cxn modelId="{0EBEB8CD-AAD0-4163-B99C-ED09F22D4327}" type="presParOf" srcId="{4B49FF6C-0EA6-4CF1-9296-C2CBAEE10140}" destId="{76AC3CC7-8899-487F-A5BF-5C64B9084460}" srcOrd="0" destOrd="0" presId="urn:microsoft.com/office/officeart/2008/layout/LinedList"/>
    <dgm:cxn modelId="{A1252326-0C53-42EB-A8F1-3ACB900A6036}" type="presParOf" srcId="{4B49FF6C-0EA6-4CF1-9296-C2CBAEE10140}" destId="{E6887414-E7C6-4845-AAE5-7A1EC82A00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A1514-6EB4-4B01-90CE-844A0D9282A3}">
      <dsp:nvSpPr>
        <dsp:cNvPr id="0" name=""/>
        <dsp:cNvSpPr/>
      </dsp:nvSpPr>
      <dsp:spPr>
        <a:xfrm>
          <a:off x="0" y="0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NAZIV ZANIMANJA: PEKAR / MESAR </a:t>
          </a:r>
          <a:endParaRPr lang="en-US" sz="2800" kern="1200"/>
        </a:p>
      </dsp:txBody>
      <dsp:txXfrm>
        <a:off x="24059" y="24059"/>
        <a:ext cx="7700515" cy="773317"/>
      </dsp:txXfrm>
    </dsp:sp>
    <dsp:sp modelId="{3C5FD93B-411A-4935-96F9-517721CE10BA}">
      <dsp:nvSpPr>
        <dsp:cNvPr id="0" name=""/>
        <dsp:cNvSpPr/>
      </dsp:nvSpPr>
      <dsp:spPr>
        <a:xfrm>
          <a:off x="724966" y="970787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NAZIV PREDMETA: HIGIJENA I SANITACIJA</a:t>
          </a:r>
          <a:endParaRPr lang="en-US" sz="2800" kern="1200"/>
        </a:p>
      </dsp:txBody>
      <dsp:txXfrm>
        <a:off x="749025" y="994846"/>
        <a:ext cx="7349301" cy="773317"/>
      </dsp:txXfrm>
    </dsp:sp>
    <dsp:sp modelId="{12941CEB-9011-44BD-A76D-BB065F62A5D8}">
      <dsp:nvSpPr>
        <dsp:cNvPr id="0" name=""/>
        <dsp:cNvSpPr/>
      </dsp:nvSpPr>
      <dsp:spPr>
        <a:xfrm>
          <a:off x="1439113" y="1941575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RAZRED: 1. </a:t>
          </a:r>
          <a:endParaRPr lang="en-US" sz="2800" kern="1200"/>
        </a:p>
      </dsp:txBody>
      <dsp:txXfrm>
        <a:off x="1463172" y="1965634"/>
        <a:ext cx="7360122" cy="773317"/>
      </dsp:txXfrm>
    </dsp:sp>
    <dsp:sp modelId="{18C119B6-B31F-490B-A535-980FADDF0569}">
      <dsp:nvSpPr>
        <dsp:cNvPr id="0" name=""/>
        <dsp:cNvSpPr/>
      </dsp:nvSpPr>
      <dsp:spPr>
        <a:xfrm>
          <a:off x="2164079" y="2912363"/>
          <a:ext cx="8656320" cy="82143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NAZIV NASTAVNE JEDINICE: TROVANJE HRANOM</a:t>
          </a:r>
          <a:endParaRPr lang="en-US" sz="2800" kern="1200"/>
        </a:p>
      </dsp:txBody>
      <dsp:txXfrm>
        <a:off x="2188138" y="2936422"/>
        <a:ext cx="7349301" cy="773317"/>
      </dsp:txXfrm>
    </dsp:sp>
    <dsp:sp modelId="{C0FBBAD6-4344-4DF9-9256-18659D0EC31F}">
      <dsp:nvSpPr>
        <dsp:cNvPr id="0" name=""/>
        <dsp:cNvSpPr/>
      </dsp:nvSpPr>
      <dsp:spPr>
        <a:xfrm>
          <a:off x="8122386" y="629145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42521" y="629145"/>
        <a:ext cx="293663" cy="401785"/>
      </dsp:txXfrm>
    </dsp:sp>
    <dsp:sp modelId="{307AC55E-5388-4E2E-911A-E367522791EF}">
      <dsp:nvSpPr>
        <dsp:cNvPr id="0" name=""/>
        <dsp:cNvSpPr/>
      </dsp:nvSpPr>
      <dsp:spPr>
        <a:xfrm>
          <a:off x="8847353" y="1599932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67488" y="1599932"/>
        <a:ext cx="293663" cy="401785"/>
      </dsp:txXfrm>
    </dsp:sp>
    <dsp:sp modelId="{D27789FF-0D78-4CFD-AA6B-3710AF3AA4E3}">
      <dsp:nvSpPr>
        <dsp:cNvPr id="0" name=""/>
        <dsp:cNvSpPr/>
      </dsp:nvSpPr>
      <dsp:spPr>
        <a:xfrm>
          <a:off x="9561499" y="2570720"/>
          <a:ext cx="533933" cy="5339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681634" y="2570720"/>
        <a:ext cx="293663" cy="401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CD1E8-0EF1-4122-8EA7-8B090B547ED4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82421-04DD-43DF-AC54-167FEE8DA0BA}">
      <dsp:nvSpPr>
        <dsp:cNvPr id="0" name=""/>
        <dsp:cNvSpPr/>
      </dsp:nvSpPr>
      <dsp:spPr>
        <a:xfrm>
          <a:off x="0" y="0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Salmonella</a:t>
          </a:r>
          <a:endParaRPr lang="en-US" sz="2500" kern="1200"/>
        </a:p>
      </dsp:txBody>
      <dsp:txXfrm>
        <a:off x="0" y="0"/>
        <a:ext cx="5181600" cy="543917"/>
      </dsp:txXfrm>
    </dsp:sp>
    <dsp:sp modelId="{A53F5099-0CD1-440E-A008-A950F680CCF7}">
      <dsp:nvSpPr>
        <dsp:cNvPr id="0" name=""/>
        <dsp:cNvSpPr/>
      </dsp:nvSpPr>
      <dsp:spPr>
        <a:xfrm>
          <a:off x="0" y="543917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97CED-20E5-45FF-8AA6-8039CB065A47}">
      <dsp:nvSpPr>
        <dsp:cNvPr id="0" name=""/>
        <dsp:cNvSpPr/>
      </dsp:nvSpPr>
      <dsp:spPr>
        <a:xfrm>
          <a:off x="0" y="543917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Clostridium botulinum</a:t>
          </a:r>
          <a:endParaRPr lang="en-US" sz="2500" kern="1200"/>
        </a:p>
      </dsp:txBody>
      <dsp:txXfrm>
        <a:off x="0" y="543917"/>
        <a:ext cx="5181600" cy="543917"/>
      </dsp:txXfrm>
    </dsp:sp>
    <dsp:sp modelId="{137D67F9-B6D3-4F52-BB22-7FB7FD035908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8CC8B-A163-40BF-B590-24E7876F2245}">
      <dsp:nvSpPr>
        <dsp:cNvPr id="0" name=""/>
        <dsp:cNvSpPr/>
      </dsp:nvSpPr>
      <dsp:spPr>
        <a:xfrm>
          <a:off x="0" y="1087834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Kampilobakter</a:t>
          </a:r>
          <a:endParaRPr lang="en-US" sz="2500" kern="1200"/>
        </a:p>
      </dsp:txBody>
      <dsp:txXfrm>
        <a:off x="0" y="1087834"/>
        <a:ext cx="5181600" cy="543917"/>
      </dsp:txXfrm>
    </dsp:sp>
    <dsp:sp modelId="{4DB64E43-3B55-4E2E-9B6F-577D86B65E0F}">
      <dsp:nvSpPr>
        <dsp:cNvPr id="0" name=""/>
        <dsp:cNvSpPr/>
      </dsp:nvSpPr>
      <dsp:spPr>
        <a:xfrm>
          <a:off x="0" y="1631751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E1941-01E0-41BB-AD74-457F367B0A11}">
      <dsp:nvSpPr>
        <dsp:cNvPr id="0" name=""/>
        <dsp:cNvSpPr/>
      </dsp:nvSpPr>
      <dsp:spPr>
        <a:xfrm>
          <a:off x="0" y="1631751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Stafilokoki</a:t>
          </a:r>
          <a:endParaRPr lang="en-US" sz="2500" kern="1200"/>
        </a:p>
      </dsp:txBody>
      <dsp:txXfrm>
        <a:off x="0" y="1631751"/>
        <a:ext cx="5181600" cy="543917"/>
      </dsp:txXfrm>
    </dsp:sp>
    <dsp:sp modelId="{17A70B5B-F0CB-45F8-B7C8-7E2508715FB8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8281F-5135-49D7-A6F1-25D7C1D03D8C}">
      <dsp:nvSpPr>
        <dsp:cNvPr id="0" name=""/>
        <dsp:cNvSpPr/>
      </dsp:nvSpPr>
      <dsp:spPr>
        <a:xfrm>
          <a:off x="0" y="2175669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Shigellae</a:t>
          </a:r>
          <a:endParaRPr lang="en-US" sz="2500" kern="1200"/>
        </a:p>
      </dsp:txBody>
      <dsp:txXfrm>
        <a:off x="0" y="2175669"/>
        <a:ext cx="5181600" cy="543917"/>
      </dsp:txXfrm>
    </dsp:sp>
    <dsp:sp modelId="{40233C50-4C77-44E5-A51C-7A643F021659}">
      <dsp:nvSpPr>
        <dsp:cNvPr id="0" name=""/>
        <dsp:cNvSpPr/>
      </dsp:nvSpPr>
      <dsp:spPr>
        <a:xfrm>
          <a:off x="0" y="2719586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2ECB-B821-4FD6-A76E-D5262197A55C}">
      <dsp:nvSpPr>
        <dsp:cNvPr id="0" name=""/>
        <dsp:cNvSpPr/>
      </dsp:nvSpPr>
      <dsp:spPr>
        <a:xfrm>
          <a:off x="0" y="2719586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E. coli</a:t>
          </a:r>
          <a:endParaRPr lang="en-US" sz="2500" kern="1200"/>
        </a:p>
      </dsp:txBody>
      <dsp:txXfrm>
        <a:off x="0" y="2719586"/>
        <a:ext cx="5181600" cy="543917"/>
      </dsp:txXfrm>
    </dsp:sp>
    <dsp:sp modelId="{706E8A9C-4F36-4691-AF32-7BA4BF107287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27062-FCDC-4B18-BEFD-59378AA6D467}">
      <dsp:nvSpPr>
        <dsp:cNvPr id="0" name=""/>
        <dsp:cNvSpPr/>
      </dsp:nvSpPr>
      <dsp:spPr>
        <a:xfrm>
          <a:off x="0" y="3263503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 err="1"/>
            <a:t>Rota</a:t>
          </a:r>
          <a:r>
            <a:rPr lang="hr-HR" sz="2500" kern="1200" dirty="0"/>
            <a:t> virusi </a:t>
          </a:r>
          <a:endParaRPr lang="en-US" sz="2500" kern="1200" dirty="0"/>
        </a:p>
      </dsp:txBody>
      <dsp:txXfrm>
        <a:off x="0" y="3263503"/>
        <a:ext cx="5181600" cy="543917"/>
      </dsp:txXfrm>
    </dsp:sp>
    <dsp:sp modelId="{F8A0788B-35D4-417D-AD01-CD78EA001AB3}">
      <dsp:nvSpPr>
        <dsp:cNvPr id="0" name=""/>
        <dsp:cNvSpPr/>
      </dsp:nvSpPr>
      <dsp:spPr>
        <a:xfrm>
          <a:off x="0" y="3807420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C3CC7-8899-487F-A5BF-5C64B9084460}">
      <dsp:nvSpPr>
        <dsp:cNvPr id="0" name=""/>
        <dsp:cNvSpPr/>
      </dsp:nvSpPr>
      <dsp:spPr>
        <a:xfrm>
          <a:off x="0" y="3807420"/>
          <a:ext cx="5181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Noro virusi</a:t>
          </a:r>
          <a:endParaRPr lang="en-US" sz="2500" kern="1200"/>
        </a:p>
      </dsp:txBody>
      <dsp:txXfrm>
        <a:off x="0" y="3807420"/>
        <a:ext cx="5181600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4FE81B-A8A4-7880-3988-764F03EA7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656A27-C98B-B3D6-53D0-F3CBBCDBF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C51AC1-AE52-73CE-9B03-92E5EE34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B2918A-ACCB-E642-07E7-1D64028F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E238F0A-84BB-9085-9BD5-6FC93210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1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6CE05E-AB94-1372-620D-8587C602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99142CC-41C6-093B-1014-9C94AA2C3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EC09020-0B3A-164A-A049-B15A9D90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D8C5DC-CFCE-175F-2400-FEB69E4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93CDC6-05E0-B8EA-76EF-E1F6FEE8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9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C65B27C-3068-BD50-9455-9AB085A6E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02010D8-A635-745F-FAA9-87B1E3927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B1CA6B8-A4C9-F991-03B0-AE1748F9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5B44210-5394-2A17-B943-2BA06A4D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1F18B69-11DD-80BE-F6B2-83C2100A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2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385583-9AE6-D5CC-5B7F-324817B9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9DF47D-82C4-3A02-5FB1-A1FAEC52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3E5CF7-2CFD-BEB4-9E4E-E9B3FD4F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25ED97-3E95-CF7E-77F6-6003E756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4496A8-8E83-A019-4CCB-7FA7A30F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3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E5634-60EF-14B0-3E7B-3467E2F6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616EC36-003A-F698-DFD6-C5A35DD6B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A26DF6-EF81-0C20-FB72-275DA03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C8218D-1032-267E-C1E4-C850FE46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B06AFAD-4B0C-FA41-1107-D34D0DA1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5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5175B-5F93-B09A-ABDB-307C377A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194554-1273-67E6-9671-D908B76D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CAFE076-738C-D1B4-8493-2B3CA2D0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7946652-456F-BE72-474D-82916D70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638B69F-1DAF-188A-99CD-8233471D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3826E2A-A21E-BF8E-DB51-229E7E29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CAD6FE-1964-B25A-4A59-33B2F6EA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7709DA3-01DE-69E9-A807-72FDD12C0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9B0DA61-94D9-71EE-D892-7255D0E41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ED30DE8-7AFD-90E2-87A3-E68CDF24F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5BE6A57-F186-A705-5473-F05BD3F71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B441E65-5CDF-55F7-D0D7-12CDC49E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BBC309B-1273-3C3E-E500-C0F55297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5B1F2A3-8F48-15A3-8E2F-785D5F99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610C52-3F42-D0A6-3A26-D28B7C86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629BDCF-9363-AFA6-319B-CECFD30F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AC0774F-DF8E-77BA-B9C7-A0F8D5D8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1631059-BFF9-5CCD-2256-7FD78519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5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D04D5B9-32F0-AAE9-2CE1-140857F6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E02F1CA-3A2A-03F3-D98E-FE85518A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C2D90F6-23AE-A248-416C-64338E01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7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32FD8A-A8E1-7833-8224-60250A29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F29933-888D-EC83-A431-19DEBDE2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C2E1E13-8330-E4C9-2602-63E708748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A34A129-67D8-5C73-7832-668E3876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9B9B90B-09A9-7544-4788-DA472D1F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D9CF2AB-61CC-A51C-B1E6-3009E095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5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13DA9B-2894-3153-532C-D4EC9ED90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08C72B9-176A-BF6E-B96E-80B9521DD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62849FF-D2D2-BF86-03D5-AF413B1CD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42CA414-0BE7-8A24-1A3A-A02021F0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E961DB9-56EA-3323-C511-C0034EDA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B82CC2-F504-7992-7E1C-278FC0F4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2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86A752D-8D51-CE39-F9DC-DC0469F8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8DF814-641A-9A5B-EEF8-379D54F9F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AB3BA9-49C3-F11F-B9F1-1FAF9E4EC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5C7769A-AC57-8CC9-1E21-968DF09BF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8B514A-8D4E-D23F-B2AA-51E870EC7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2E78792-0EA6-C938-65DA-C0D89C482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8" y="4675886"/>
            <a:ext cx="3685032" cy="1608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/>
              <a:t>Trovanja hranom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2D65963-2616-3524-2D39-26C5F694F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2184401" y="749300"/>
            <a:ext cx="7823199" cy="334304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3A53446-CC13-2C72-6BD4-31425B4B89A9}"/>
              </a:ext>
            </a:extLst>
          </p:cNvPr>
          <p:cNvSpPr txBox="1"/>
          <p:nvPr/>
        </p:nvSpPr>
        <p:spPr>
          <a:xfrm>
            <a:off x="4864100" y="4675886"/>
            <a:ext cx="6675627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/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Pripremila</a:t>
            </a:r>
            <a:r>
              <a:rPr lang="en-US" sz="2000" dirty="0"/>
              <a:t>: Ivana </a:t>
            </a:r>
            <a:r>
              <a:rPr lang="en-US" sz="2000" dirty="0" err="1"/>
              <a:t>Jurkin</a:t>
            </a:r>
            <a:r>
              <a:rPr lang="en-US" sz="2000" dirty="0"/>
              <a:t>, </a:t>
            </a:r>
            <a:r>
              <a:rPr lang="en-US" sz="2000" dirty="0" err="1"/>
              <a:t>dipl.ing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234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5F3583-0F41-8A77-1C73-7BE1DE43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latin typeface="+mn-lt"/>
              </a:rPr>
              <a:t>Kampilobakterioza</a:t>
            </a:r>
            <a:endParaRPr lang="en-US" sz="4000" b="1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B901D6-A96F-58F4-C1E9-8F7CD1F12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2512" y="498698"/>
            <a:ext cx="4940808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najčešći</a:t>
            </a:r>
            <a:r>
              <a:rPr lang="en-US" sz="2400" b="1" dirty="0"/>
              <a:t> je </a:t>
            </a:r>
            <a:r>
              <a:rPr lang="en-US" sz="2400" b="1" dirty="0" err="1"/>
              <a:t>uzročnik</a:t>
            </a:r>
            <a:r>
              <a:rPr lang="en-US" sz="2400" b="1" dirty="0"/>
              <a:t> </a:t>
            </a:r>
            <a:r>
              <a:rPr lang="en-US" sz="2400" b="1" dirty="0" err="1"/>
              <a:t>trovanja</a:t>
            </a:r>
            <a:r>
              <a:rPr lang="en-US" sz="2400" b="1" dirty="0"/>
              <a:t> </a:t>
            </a:r>
            <a:r>
              <a:rPr lang="en-US" sz="2400" b="1" dirty="0" err="1"/>
              <a:t>hranom</a:t>
            </a:r>
            <a:r>
              <a:rPr lang="en-US" sz="2400" b="1" dirty="0"/>
              <a:t> </a:t>
            </a:r>
            <a:r>
              <a:rPr lang="en-US" sz="2400" b="1" dirty="0" err="1"/>
              <a:t>bakterija</a:t>
            </a:r>
            <a:r>
              <a:rPr lang="en-US" sz="2400" b="1" dirty="0"/>
              <a:t> Campylobacter </a:t>
            </a:r>
            <a:r>
              <a:rPr lang="en-US" sz="2400" b="1" dirty="0" err="1"/>
              <a:t>jejuni</a:t>
            </a:r>
            <a:endParaRPr lang="en-US" sz="2400" b="1" dirty="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C1505CC-CD6C-7852-AD2F-70E8ABE76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104347"/>
            <a:ext cx="4865304" cy="3744003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BC47802-A384-C2C4-0682-EF25FFD6F1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5475" y="2182753"/>
            <a:ext cx="6137959" cy="43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2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EC42CA1-E035-3B75-6135-B0F238F9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/>
              <a:t>Stafiloenterotoksikoza</a:t>
            </a:r>
            <a:endParaRPr lang="en-US" sz="36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E80C134-AE4B-B030-5C0B-09801A916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2"/>
          <a:stretch/>
        </p:blipFill>
        <p:spPr>
          <a:xfrm>
            <a:off x="466344" y="747661"/>
            <a:ext cx="4068003" cy="3328035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A511726-9F84-C87B-019F-05070E1F5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71" r="1" b="1509"/>
          <a:stretch/>
        </p:blipFill>
        <p:spPr>
          <a:xfrm>
            <a:off x="4876801" y="401773"/>
            <a:ext cx="6848856" cy="3845298"/>
          </a:xfrm>
          <a:prstGeom prst="rect">
            <a:avLst/>
          </a:prstGeom>
        </p:spPr>
      </p:pic>
      <p:sp>
        <p:nvSpPr>
          <p:cNvPr id="32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7B4223-A5B0-EFCC-813D-AEF5A2A94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stafilokokno</a:t>
            </a:r>
            <a:r>
              <a:rPr lang="en-US" dirty="0"/>
              <a:t> </a:t>
            </a:r>
            <a:r>
              <a:rPr lang="en-US" dirty="0" err="1"/>
              <a:t>trovanje</a:t>
            </a:r>
            <a:r>
              <a:rPr lang="en-US" dirty="0"/>
              <a:t> </a:t>
            </a:r>
            <a:r>
              <a:rPr lang="en-US" dirty="0" err="1"/>
              <a:t>hranom</a:t>
            </a:r>
            <a:endParaRPr lang="en-US" dirty="0"/>
          </a:p>
          <a:p>
            <a:r>
              <a:rPr lang="en-US" dirty="0" err="1"/>
              <a:t>uzročnik</a:t>
            </a:r>
            <a:r>
              <a:rPr lang="en-US" dirty="0"/>
              <a:t> je Staphylococcus aureus</a:t>
            </a:r>
          </a:p>
        </p:txBody>
      </p:sp>
    </p:spTree>
    <p:extLst>
      <p:ext uri="{BB962C8B-B14F-4D97-AF65-F5344CB8AC3E}">
        <p14:creationId xmlns:p14="http://schemas.microsoft.com/office/powerpoint/2010/main" val="216813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E21955A-8B9D-9DA6-137A-E8091CE2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5550036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Bacillus cereus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6E8E24-16B2-814A-9E0B-272666B95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1684" y="1670857"/>
            <a:ext cx="10521532" cy="55790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bakterija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koja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stvara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toksina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kojih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jedan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izaziva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povraćanje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proljev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9DF6FBE1-E56C-C77C-18E5-7B3B26648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160" b="3"/>
          <a:stretch/>
        </p:blipFill>
        <p:spPr>
          <a:xfrm>
            <a:off x="608318" y="2701051"/>
            <a:ext cx="6227488" cy="417470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0DE4700-08C4-BFAB-D7E0-81FECA38D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" r="1" b="1"/>
          <a:stretch/>
        </p:blipFill>
        <p:spPr>
          <a:xfrm>
            <a:off x="7400925" y="3429000"/>
            <a:ext cx="4592332" cy="3078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10E4FE8-1F02-E122-0BB5-009BDBE6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latin typeface="+mn-lt"/>
              </a:rPr>
              <a:t>Listerioze</a:t>
            </a:r>
            <a:endParaRPr lang="en-US" sz="4000" b="1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5114FC-94B0-733E-7C17-8968E2636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6619" y="547815"/>
            <a:ext cx="5672006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trovanje</a:t>
            </a:r>
            <a:r>
              <a:rPr lang="en-US" dirty="0"/>
              <a:t> </a:t>
            </a:r>
            <a:r>
              <a:rPr lang="en-US" dirty="0" err="1"/>
              <a:t>hranom</a:t>
            </a:r>
            <a:r>
              <a:rPr lang="en-US" dirty="0"/>
              <a:t> </a:t>
            </a:r>
          </a:p>
          <a:p>
            <a:r>
              <a:rPr lang="en-US" dirty="0" err="1"/>
              <a:t>uzročnik</a:t>
            </a:r>
            <a:r>
              <a:rPr lang="en-US" dirty="0"/>
              <a:t>  Listeria monocytogenes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5AF203F-64AA-C647-8AD4-40BCE27388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198" y="2066925"/>
            <a:ext cx="6324602" cy="47357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C25BEE5-DC21-7B06-0C7A-0856EF363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896" y="3514725"/>
            <a:ext cx="3945683" cy="220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68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B205D0A-E0EA-AD50-9CCC-5A360BCC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75" y="312971"/>
            <a:ext cx="310155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+mn-lt"/>
              </a:rPr>
              <a:t>E. coli 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EAA9874-4FEC-39A1-CE56-8F54924CD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61" y="1145219"/>
            <a:ext cx="10025180" cy="491198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uobičajeno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u </a:t>
            </a:r>
            <a:r>
              <a:rPr lang="en-US" dirty="0" err="1"/>
              <a:t>probavnom</a:t>
            </a:r>
            <a:r>
              <a:rPr lang="en-US" dirty="0"/>
              <a:t> </a:t>
            </a:r>
            <a:r>
              <a:rPr lang="en-US" dirty="0" err="1"/>
              <a:t>sustavu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toplokrvnih</a:t>
            </a:r>
            <a:r>
              <a:rPr lang="en-US" dirty="0"/>
              <a:t> </a:t>
            </a:r>
            <a:r>
              <a:rPr lang="en-US" dirty="0" err="1"/>
              <a:t>životinja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većina</a:t>
            </a:r>
            <a:r>
              <a:rPr lang="en-US" dirty="0"/>
              <a:t> E. coli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nepatogeni</a:t>
            </a:r>
            <a:r>
              <a:rPr lang="en-US" dirty="0"/>
              <a:t> </a:t>
            </a:r>
            <a:r>
              <a:rPr lang="en-US" dirty="0" err="1"/>
              <a:t>mikroorganizmi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brojne</a:t>
            </a:r>
            <a:r>
              <a:rPr lang="en-US" dirty="0"/>
              <a:t> </a:t>
            </a:r>
            <a:r>
              <a:rPr lang="en-US" dirty="0" err="1"/>
              <a:t>podskupine</a:t>
            </a:r>
            <a:r>
              <a:rPr lang="en-US" dirty="0"/>
              <a:t> </a:t>
            </a:r>
            <a:r>
              <a:rPr lang="en-US" dirty="0" err="1"/>
              <a:t>patogenih</a:t>
            </a:r>
            <a:r>
              <a:rPr lang="en-US" dirty="0"/>
              <a:t> E. coli </a:t>
            </a:r>
            <a:r>
              <a:rPr lang="en-US" dirty="0" err="1"/>
              <a:t>povezanih</a:t>
            </a:r>
            <a:r>
              <a:rPr lang="en-US" dirty="0"/>
              <a:t> s </a:t>
            </a:r>
            <a:r>
              <a:rPr lang="en-US" dirty="0" err="1"/>
              <a:t>uzrokovanjem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/>
              <a:t>bolesti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patogeni</a:t>
            </a:r>
            <a:r>
              <a:rPr lang="en-US" dirty="0"/>
              <a:t> - za </a:t>
            </a:r>
            <a:r>
              <a:rPr lang="en-US" dirty="0" err="1"/>
              <a:t>ljude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najznačajniji</a:t>
            </a:r>
            <a:r>
              <a:rPr lang="en-US" dirty="0"/>
              <a:t> </a:t>
            </a:r>
            <a:r>
              <a:rPr lang="en-US" dirty="0" err="1"/>
              <a:t>pripadnici</a:t>
            </a:r>
            <a:r>
              <a:rPr lang="en-US" dirty="0"/>
              <a:t> </a:t>
            </a:r>
            <a:r>
              <a:rPr lang="en-US" dirty="0" err="1"/>
              <a:t>verocitotoksigene</a:t>
            </a:r>
            <a:r>
              <a:rPr lang="en-US" dirty="0"/>
              <a:t> E. coli (VTEC)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stvaraju</a:t>
            </a:r>
            <a:r>
              <a:rPr lang="en-US" dirty="0"/>
              <a:t> </a:t>
            </a:r>
            <a:r>
              <a:rPr lang="en-US" dirty="0" err="1"/>
              <a:t>verotoksine</a:t>
            </a:r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00B9FCF-2E5E-2CAF-6415-20E9014F0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401" r="20710"/>
          <a:stretch/>
        </p:blipFill>
        <p:spPr>
          <a:xfrm>
            <a:off x="8648107" y="1748617"/>
            <a:ext cx="3200907" cy="32009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2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4BB72AD-6E5B-1489-95D2-3E316DDC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10281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latin typeface="+mn-lt"/>
              </a:rPr>
              <a:t>Rotavirusi</a:t>
            </a:r>
            <a:endParaRPr lang="en-US" b="1" dirty="0"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F7747B-CE39-647A-DEB1-13A0ED4ED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3927" y="2066925"/>
            <a:ext cx="5638498" cy="4572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česti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uzročnici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probavnih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smetnji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-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osobito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kod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djece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dobi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od 12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mjeseci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širenje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rotavirusne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infekcije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vezano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uz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fekalno-oralni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prijenos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najčešći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način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širenja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bolesti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izravnim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dodirom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oboljelom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osobom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koja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kontaminiranim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rukama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širi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bolest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65A7B15F-AA1C-F3AC-C3C0-AD3A0DAD6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DA62B1F-F812-423B-EDCC-D308B845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65" y="1203083"/>
            <a:ext cx="5685295" cy="4571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90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7B1D11-B745-2928-7871-2292A5B14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+mn-lt"/>
              </a:rPr>
              <a:t>Norovirus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0945D6-7A3F-DAE6-52A7-041A2555B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96" y="1825625"/>
            <a:ext cx="5620305" cy="4513031"/>
          </a:xfrm>
        </p:spPr>
        <p:txBody>
          <a:bodyPr>
            <a:normAutofit/>
          </a:bodyPr>
          <a:lstStyle/>
          <a:p>
            <a:r>
              <a:rPr lang="hr-HR" dirty="0"/>
              <a:t>najčešći uzročnika enterokolitisa </a:t>
            </a:r>
          </a:p>
          <a:p>
            <a:r>
              <a:rPr lang="hr-HR" dirty="0"/>
              <a:t>jednom kada uđe u neku sredinu, teško ga se riješiti </a:t>
            </a:r>
          </a:p>
          <a:p>
            <a:r>
              <a:rPr lang="hr-HR" dirty="0"/>
              <a:t>nakon inkubacije 12-24 sata, javlja se: iznenadno povraćanje i/ili vodenasta stolica s povišenom temperaturom i izrazitom malaksalošću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0BAAD1-CBE8-C142-B701-293191E94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762375"/>
            <a:ext cx="5181600" cy="241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Najčešći način širenja bolesti je:</a:t>
            </a:r>
          </a:p>
          <a:p>
            <a:r>
              <a:rPr lang="hr-HR" dirty="0"/>
              <a:t>preko hrane</a:t>
            </a:r>
          </a:p>
          <a:p>
            <a:r>
              <a:rPr lang="hr-HR" dirty="0"/>
              <a:t>izravno s čovjeka na čovjeka</a:t>
            </a:r>
          </a:p>
          <a:p>
            <a:r>
              <a:rPr lang="hr-HR" dirty="0"/>
              <a:t>rjeđe kontaminiranom vodom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0062F0-5DC0-12DC-49FF-3036AA8C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472695"/>
            <a:ext cx="4743450" cy="295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57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4A847F-74CB-BC1E-402E-319BB259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663431" cy="886626"/>
          </a:xfrm>
        </p:spPr>
        <p:txBody>
          <a:bodyPr/>
          <a:lstStyle/>
          <a:p>
            <a:r>
              <a:rPr lang="hr-HR" b="1" dirty="0"/>
              <a:t>PITANJA ZA PONAVLJANJE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Rezervirano mjesto sadržaja 3" descr="Links">
                <a:extLst>
                  <a:ext uri="{FF2B5EF4-FFF2-40B4-BE49-F238E27FC236}">
                    <a16:creationId xmlns:a16="http://schemas.microsoft.com/office/drawing/2014/main" id="{C6CAAB1C-A5D1-933E-3CE3-B938A3E4897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88359084"/>
                  </p:ext>
                </p:extLst>
              </p:nvPr>
            </p:nvGraphicFramePr>
            <p:xfrm>
              <a:off x="7794593" y="1027906"/>
              <a:ext cx="4199139" cy="37682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99139" cy="3768282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3700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Rezervirano mjesto sadržaja 3" descr="Links">
                <a:extLst>
                  <a:ext uri="{FF2B5EF4-FFF2-40B4-BE49-F238E27FC236}">
                    <a16:creationId xmlns:a16="http://schemas.microsoft.com/office/drawing/2014/main" id="{C6CAAB1C-A5D1-933E-3CE3-B938A3E489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593" y="1027906"/>
                <a:ext cx="4199139" cy="376828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kstniOkvir 4">
            <a:extLst>
              <a:ext uri="{FF2B5EF4-FFF2-40B4-BE49-F238E27FC236}">
                <a16:creationId xmlns:a16="http://schemas.microsoft.com/office/drawing/2014/main" id="{ECC1CDDB-05AD-EFAC-FDAD-8A99740A6DB8}"/>
              </a:ext>
            </a:extLst>
          </p:cNvPr>
          <p:cNvSpPr txBox="1"/>
          <p:nvPr/>
        </p:nvSpPr>
        <p:spPr>
          <a:xfrm>
            <a:off x="735368" y="1225689"/>
            <a:ext cx="1136489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b="1" dirty="0"/>
              <a:t>Objasni razliku između infekcije i intoksikacije.</a:t>
            </a:r>
          </a:p>
          <a:p>
            <a:endParaRPr lang="hr-HR" b="1" dirty="0"/>
          </a:p>
          <a:p>
            <a:r>
              <a:rPr lang="hr-HR" b="1" dirty="0"/>
              <a:t>2. Nabroji faktore o kojima ovisi hoće li doći do trovanja hranom.</a:t>
            </a:r>
          </a:p>
          <a:p>
            <a:endParaRPr lang="hr-HR" b="1" dirty="0"/>
          </a:p>
          <a:p>
            <a:r>
              <a:rPr lang="hr-HR" b="1" dirty="0"/>
              <a:t>3. Je li navedena tvrdnja točna ili netočna?</a:t>
            </a:r>
          </a:p>
          <a:p>
            <a:r>
              <a:rPr lang="hr-HR" b="1" dirty="0"/>
              <a:t>Da bi došlo do trovanja hranom bakterije ili toksini moraju biti prisutni u većim količinama.</a:t>
            </a:r>
          </a:p>
          <a:p>
            <a:pPr algn="ctr"/>
            <a:r>
              <a:rPr lang="hr-HR" b="1" dirty="0"/>
              <a:t>T  /  N</a:t>
            </a:r>
          </a:p>
          <a:p>
            <a:pPr algn="ctr"/>
            <a:endParaRPr lang="hr-HR" b="1" dirty="0"/>
          </a:p>
          <a:p>
            <a:r>
              <a:rPr lang="hr-HR" b="1" dirty="0"/>
              <a:t>4. Zaokruži točan odgovor.</a:t>
            </a:r>
          </a:p>
          <a:p>
            <a:r>
              <a:rPr lang="hr-HR" b="1" dirty="0"/>
              <a:t>Vrijeme koje prođe od unosa mikroorganizma do pojave simptoma zove se:</a:t>
            </a:r>
          </a:p>
          <a:p>
            <a:pPr marL="342900" indent="-342900">
              <a:buFont typeface="+mj-lt"/>
              <a:buAutoNum type="alphaLcParenR"/>
            </a:pPr>
            <a:r>
              <a:rPr lang="hr-HR" b="1" dirty="0"/>
              <a:t>INKUBACIJA</a:t>
            </a:r>
          </a:p>
          <a:p>
            <a:pPr marL="342900" indent="-342900">
              <a:buFont typeface="+mj-lt"/>
              <a:buAutoNum type="alphaLcParenR"/>
            </a:pPr>
            <a:r>
              <a:rPr lang="hr-HR" b="1" dirty="0"/>
              <a:t>VEROTOKSIN</a:t>
            </a:r>
          </a:p>
          <a:p>
            <a:pPr marL="342900" indent="-342900">
              <a:buFont typeface="+mj-lt"/>
              <a:buAutoNum type="alphaLcParenR"/>
            </a:pPr>
            <a:r>
              <a:rPr lang="hr-HR" b="1" dirty="0"/>
              <a:t>INFESTACIJA</a:t>
            </a:r>
          </a:p>
          <a:p>
            <a:pPr marL="342900" indent="-342900">
              <a:buFont typeface="+mj-lt"/>
              <a:buAutoNum type="alphaLcParenR"/>
            </a:pPr>
            <a:r>
              <a:rPr lang="hr-HR" b="1" dirty="0"/>
              <a:t>INFEKCIJA</a:t>
            </a:r>
          </a:p>
          <a:p>
            <a:pPr marL="342900" indent="-342900">
              <a:buFont typeface="+mj-lt"/>
              <a:buAutoNum type="alphaLcParenR"/>
            </a:pPr>
            <a:endParaRPr lang="hr-HR" b="1" dirty="0"/>
          </a:p>
          <a:p>
            <a:r>
              <a:rPr lang="hr-HR" b="1" dirty="0"/>
              <a:t>5. Nabroji mikroorganizme koji najčešće prenose bolesti putem hrane.</a:t>
            </a:r>
          </a:p>
          <a:p>
            <a:endParaRPr lang="hr-HR" b="1" dirty="0"/>
          </a:p>
          <a:p>
            <a:r>
              <a:rPr lang="hr-HR" b="1" dirty="0"/>
              <a:t>6. Opiši </a:t>
            </a:r>
            <a:r>
              <a:rPr lang="hr-HR" b="1" dirty="0" err="1"/>
              <a:t>salmoneloze</a:t>
            </a:r>
            <a:r>
              <a:rPr lang="hr-HR" b="1" dirty="0"/>
              <a:t> – koja je rizična hrana, koji su uzroci trovanja, simptomi i prevencija.</a:t>
            </a:r>
          </a:p>
          <a:p>
            <a:endParaRPr lang="hr-HR" b="1" dirty="0"/>
          </a:p>
          <a:p>
            <a:endParaRPr lang="hr-HR" sz="2400" b="1" dirty="0"/>
          </a:p>
          <a:p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528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EFBFEBBF-8B4D-257E-0F3D-8CA55A666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77" y="186430"/>
            <a:ext cx="11984854" cy="6533965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2900" b="1" dirty="0"/>
          </a:p>
          <a:p>
            <a:pPr algn="l"/>
            <a:r>
              <a:rPr lang="hr-HR" sz="2900" b="1" dirty="0"/>
              <a:t>7. Zaokruži točan odgovor.</a:t>
            </a:r>
          </a:p>
          <a:p>
            <a:pPr algn="l"/>
            <a:r>
              <a:rPr lang="hr-HR" sz="2900" b="1" dirty="0"/>
              <a:t>Kod </a:t>
            </a:r>
            <a:r>
              <a:rPr lang="hr-HR" sz="2900" b="1" dirty="0" err="1"/>
              <a:t>kampilobakterioza</a:t>
            </a:r>
            <a:r>
              <a:rPr lang="hr-HR" sz="2900" b="1" dirty="0"/>
              <a:t> najčešći uzročnik trovanja hranom je bakterija:</a:t>
            </a:r>
          </a:p>
          <a:p>
            <a:pPr marL="342900" indent="-342900" algn="l">
              <a:buFont typeface="+mj-lt"/>
              <a:buAutoNum type="alphaLcParenR"/>
            </a:pPr>
            <a:r>
              <a:rPr lang="hr-HR" sz="2900" b="1" dirty="0" err="1"/>
              <a:t>Campylobacter</a:t>
            </a:r>
            <a:r>
              <a:rPr lang="hr-HR" sz="2900" b="1" dirty="0"/>
              <a:t> </a:t>
            </a:r>
            <a:r>
              <a:rPr lang="hr-HR" sz="2900" b="1" dirty="0" err="1"/>
              <a:t>jejuni</a:t>
            </a:r>
            <a:endParaRPr lang="hr-HR" sz="2900" b="1" dirty="0"/>
          </a:p>
          <a:p>
            <a:pPr marL="342900" indent="-342900" algn="l">
              <a:buFont typeface="+mj-lt"/>
              <a:buAutoNum type="alphaLcParenR"/>
            </a:pPr>
            <a:r>
              <a:rPr lang="hr-HR" sz="2900" b="1" dirty="0" err="1"/>
              <a:t>Staphylococcus</a:t>
            </a:r>
            <a:r>
              <a:rPr lang="hr-HR" sz="2900" b="1" dirty="0"/>
              <a:t> </a:t>
            </a:r>
            <a:r>
              <a:rPr lang="hr-HR" sz="2900" b="1" dirty="0" err="1"/>
              <a:t>aureus</a:t>
            </a:r>
            <a:endParaRPr lang="hr-HR" sz="2900" b="1" dirty="0"/>
          </a:p>
          <a:p>
            <a:pPr marL="342900" indent="-342900" algn="l">
              <a:buFont typeface="+mj-lt"/>
              <a:buAutoNum type="alphaLcParenR"/>
            </a:pPr>
            <a:r>
              <a:rPr lang="hr-HR" sz="2900" b="1" dirty="0"/>
              <a:t>Bacillus </a:t>
            </a:r>
            <a:r>
              <a:rPr lang="hr-HR" sz="2900" b="1" dirty="0" err="1"/>
              <a:t>cereus</a:t>
            </a:r>
            <a:endParaRPr lang="hr-HR" sz="2900" b="1" dirty="0"/>
          </a:p>
          <a:p>
            <a:pPr algn="l"/>
            <a:endParaRPr lang="hr-HR" sz="2900" b="1" dirty="0"/>
          </a:p>
          <a:p>
            <a:pPr algn="l"/>
            <a:r>
              <a:rPr lang="hr-HR" sz="2900" b="1" dirty="0"/>
              <a:t>8. Opiši rizičnu hranu kod </a:t>
            </a:r>
            <a:r>
              <a:rPr lang="hr-HR" sz="2900" b="1" dirty="0" err="1"/>
              <a:t>kampilobakterioze</a:t>
            </a:r>
            <a:r>
              <a:rPr lang="hr-HR" sz="2900" b="1" dirty="0"/>
              <a:t> i koji su simptomi trovanja.</a:t>
            </a:r>
          </a:p>
          <a:p>
            <a:pPr algn="l"/>
            <a:endParaRPr lang="hr-HR" sz="2900" b="1" dirty="0"/>
          </a:p>
          <a:p>
            <a:pPr algn="l"/>
            <a:r>
              <a:rPr lang="hr-HR" sz="2900" b="1" dirty="0"/>
              <a:t>9. Koji su uzroci </a:t>
            </a:r>
            <a:r>
              <a:rPr lang="hr-HR" sz="2900" b="1" dirty="0" err="1"/>
              <a:t>stafiloenterotoksikoze</a:t>
            </a:r>
            <a:r>
              <a:rPr lang="hr-HR" sz="2900" b="1" dirty="0"/>
              <a:t>?</a:t>
            </a:r>
          </a:p>
          <a:p>
            <a:pPr algn="l"/>
            <a:endParaRPr lang="hr-HR" sz="2900" b="1" dirty="0"/>
          </a:p>
          <a:p>
            <a:pPr algn="l"/>
            <a:r>
              <a:rPr lang="hr-HR" sz="2900" b="1" dirty="0"/>
              <a:t>10. Koje bakterije stvaraju termički otporan toksin?</a:t>
            </a:r>
          </a:p>
          <a:p>
            <a:pPr algn="l"/>
            <a:endParaRPr lang="hr-HR" sz="2900" b="1" dirty="0"/>
          </a:p>
          <a:p>
            <a:pPr algn="l"/>
            <a:r>
              <a:rPr lang="hr-HR" sz="2900" b="1" dirty="0"/>
              <a:t>11. Je li navedena tvrdnja točna ili netočna?</a:t>
            </a:r>
          </a:p>
          <a:p>
            <a:pPr algn="l"/>
            <a:r>
              <a:rPr lang="hr-HR" sz="2900" b="1" dirty="0"/>
              <a:t>Bacillus </a:t>
            </a:r>
            <a:r>
              <a:rPr lang="hr-HR" sz="2900" b="1" dirty="0" err="1"/>
              <a:t>cereus</a:t>
            </a:r>
            <a:r>
              <a:rPr lang="hr-HR" sz="2900" b="1" dirty="0"/>
              <a:t> je bakterija koja stvara dva toksina, od kojih jedan izaziva</a:t>
            </a:r>
          </a:p>
          <a:p>
            <a:pPr algn="l"/>
            <a:r>
              <a:rPr lang="hr-HR" sz="2900" b="1" dirty="0"/>
              <a:t>povraćanje, a drugi proljev.</a:t>
            </a:r>
          </a:p>
          <a:p>
            <a:r>
              <a:rPr lang="hr-HR" sz="2900" b="1" dirty="0"/>
              <a:t>T  /   N</a:t>
            </a:r>
          </a:p>
          <a:p>
            <a:pPr algn="l"/>
            <a:endParaRPr lang="hr-HR" sz="2400" b="1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712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696853-330E-F2FE-02FD-4A92016E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248575"/>
            <a:ext cx="11487705" cy="62942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200" b="1"/>
              <a:t>12. Opiši listerioze.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200" b="1"/>
              <a:t>13. Gdje se nalazi E. coli?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200" b="1"/>
              <a:t>14. Kako se širi rotavirusna infekcija?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200" b="1"/>
              <a:t>15. Nabroji simptome trovanja norovirusom.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200" b="1"/>
              <a:t>14. Koji su načini širenja norovirusa?</a:t>
            </a:r>
            <a:endParaRPr lang="hr-HR" sz="2200" b="1" dirty="0"/>
          </a:p>
        </p:txBody>
      </p:sp>
    </p:spTree>
    <p:extLst>
      <p:ext uri="{BB962C8B-B14F-4D97-AF65-F5344CB8AC3E}">
        <p14:creationId xmlns:p14="http://schemas.microsoft.com/office/powerpoint/2010/main" val="254271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3333998F-EA54-4CA4-F50C-D808B4526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59664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9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A27593B-28B5-6635-AF8D-B9367ECD2F43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Hvala na pozornosti!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75D1801-66CA-9FAF-7ADA-3D793C49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38" y="640080"/>
            <a:ext cx="579083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1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6E044E9-E2BA-66C5-C8B8-42F85AB9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7467"/>
            <a:ext cx="10286999" cy="66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1F5079-8B74-1B7B-35AF-D68A60ACE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952625"/>
            <a:ext cx="5210175" cy="3225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>
                <a:latin typeface="Calibri" panose="020F0502020204030204" pitchFamily="34" charset="0"/>
                <a:cs typeface="Calibri" panose="020F0502020204030204" pitchFamily="34" charset="0"/>
              </a:rPr>
              <a:t>od 250 vrsta različitih trovanja hranom, većina je mikrobiološka, tj. zarazne prirode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3B2F2E2-74EE-5CFA-3FD1-7C73CBBAB5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9250" y="725308"/>
            <a:ext cx="6610350" cy="52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33F3D0-DBAB-92E7-E339-82101C03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660" y="289788"/>
            <a:ext cx="7932939" cy="1810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Hoće li doći do trovanja, nakon što je hrana već kontaminirana, ovisi o sljedećim faktorima: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94BA432-9FF5-8A18-83DD-C6A6FADE3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51572" y="1679940"/>
            <a:ext cx="6880195" cy="50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2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1DD4AF-7919-DC56-CCAB-C0C012E42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207364"/>
            <a:ext cx="4434870" cy="485608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r-HR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2400" b="1" dirty="0"/>
              <a:t>Što se dulje kontaminirana hrana drži u povoljnim uvjetima (sobna temperatura), više će se mikroorganizama namnožiti te će konzumacija takve hrane uzrokovati veći broj oboljelih.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8DF6E2B-FECE-4110-7EA2-D6B4E91D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20" r="-239"/>
          <a:stretch/>
        </p:blipFill>
        <p:spPr>
          <a:xfrm>
            <a:off x="5405862" y="2028825"/>
            <a:ext cx="6033663" cy="316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68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861AF017-741B-4CC0-B7C2-C9B94E5B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FC9E5C3-B8DC-4532-8C1F-4D5331C6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863975" y="-12"/>
            <a:ext cx="8328026" cy="68579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838352-CA12-34B3-0B72-FB0BBDBE7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3338" y="2059200"/>
            <a:ext cx="5256214" cy="42767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Vrijeme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koje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prođe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od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unosa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mikroorganizma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do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pojave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simptoma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zove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se </a:t>
            </a:r>
            <a:r>
              <a:rPr lang="en-US" sz="3200" b="1" dirty="0">
                <a:solidFill>
                  <a:schemeClr val="tx1">
                    <a:alpha val="60000"/>
                  </a:schemeClr>
                </a:solidFill>
              </a:rPr>
              <a:t>INKUBACIJA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specifična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je za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pojedine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uzročnike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ali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alpha val="60000"/>
                  </a:schemeClr>
                </a:solidFill>
              </a:rPr>
              <a:t>potrošače</a:t>
            </a:r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33B486F-CC50-15D9-DF97-C35383111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41618" r="22243"/>
          <a:stretch/>
        </p:blipFill>
        <p:spPr>
          <a:xfrm>
            <a:off x="1000125" y="306256"/>
            <a:ext cx="5222999" cy="279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A573E70-CCEE-9EE3-7353-6D637C57B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1" t="12662" r="19272" b="23889"/>
          <a:stretch/>
        </p:blipFill>
        <p:spPr>
          <a:xfrm>
            <a:off x="752415" y="3428987"/>
            <a:ext cx="4114800" cy="3455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51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065BD5-7824-BBBA-2973-BF4171EE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Mikroorganizmi koji najčešće prenose bolesti putem hrane jesu:</a:t>
            </a:r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6576D304-E987-8597-561E-C097D4F91B3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788093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3C0407C8-EB8C-1E4B-25C4-65A59B9F1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164" y="975718"/>
            <a:ext cx="28575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6C2A536-E607-CE80-3EA6-9A4733730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140" y="785760"/>
            <a:ext cx="2353260" cy="1944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4159B86-4BB7-3898-0597-D6910ADE06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26174" b="-3994"/>
          <a:stretch/>
        </p:blipFill>
        <p:spPr>
          <a:xfrm>
            <a:off x="7245099" y="2235994"/>
            <a:ext cx="2095500" cy="1674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34B866C-1196-6E0C-4892-DAA93FA49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837" y="2779118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FDBB251-2568-4D0F-896B-FE3CC94B8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2164" y="3366790"/>
            <a:ext cx="2257425" cy="2019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DEC05AB-30B4-867E-3D11-A1EE79D2FD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1554" y="3996234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EB93D85-0D49-B974-F8C5-6DB07A8D0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800" r="23818"/>
          <a:stretch/>
        </p:blipFill>
        <p:spPr>
          <a:xfrm>
            <a:off x="5838828" y="5092105"/>
            <a:ext cx="1995488" cy="1589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A134853-AF15-F7D4-D2E6-DA2FE760582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666" t="1082" r="13188" b="-1"/>
          <a:stretch/>
        </p:blipFill>
        <p:spPr>
          <a:xfrm>
            <a:off x="9960770" y="5068887"/>
            <a:ext cx="1824039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54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C1787AB-B38F-F328-1743-669ED227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113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Salmoneloze</a:t>
            </a:r>
            <a:endParaRPr lang="en-US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F282AD-8F94-141D-F15D-E016F4AE8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088" y="4631161"/>
            <a:ext cx="5376376" cy="155932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najčešći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uzročnik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trovanja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hranom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kod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Salmonelle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najčešća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Salmonella enteritidis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ADAED95-89E0-004B-B059-F3DB88183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0197" y="439239"/>
            <a:ext cx="7214616" cy="436484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AEBE4D3-3FD9-B727-1751-35E17A7E4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62" y="1885825"/>
            <a:ext cx="1737638" cy="23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335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559</Words>
  <Application>Microsoft Office PowerPoint</Application>
  <PresentationFormat>Široki zaslon</PresentationFormat>
  <Paragraphs>105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Tema sustava Office</vt:lpstr>
      <vt:lpstr>Trovanja hranom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Mikroorganizmi koji najčešće prenose bolesti putem hrane jesu:</vt:lpstr>
      <vt:lpstr>Salmoneloze</vt:lpstr>
      <vt:lpstr>Kampilobakterioza</vt:lpstr>
      <vt:lpstr>Stafiloenterotoksikoza</vt:lpstr>
      <vt:lpstr>Bacillus cereus</vt:lpstr>
      <vt:lpstr>Listerioze</vt:lpstr>
      <vt:lpstr>E. coli </vt:lpstr>
      <vt:lpstr>Rotavirusi</vt:lpstr>
      <vt:lpstr>Norovirus</vt:lpstr>
      <vt:lpstr>PITANJA ZA PONAVLJANJE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Mikrobiološka trovanja hranom i bolesti koje se prenose  hranom</dc:title>
  <dc:creator>Korisnik</dc:creator>
  <cp:lastModifiedBy>Korisnik</cp:lastModifiedBy>
  <cp:revision>4</cp:revision>
  <dcterms:created xsi:type="dcterms:W3CDTF">2022-10-25T08:50:50Z</dcterms:created>
  <dcterms:modified xsi:type="dcterms:W3CDTF">2022-11-08T09:16:09Z</dcterms:modified>
</cp:coreProperties>
</file>