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3" r:id="rId5"/>
    <p:sldId id="259" r:id="rId6"/>
    <p:sldId id="264" r:id="rId7"/>
    <p:sldId id="265" r:id="rId8"/>
    <p:sldId id="261" r:id="rId9"/>
    <p:sldId id="266" r:id="rId10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732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48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83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20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450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11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45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161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56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813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885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07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89" r:id="rId6"/>
    <p:sldLayoutId id="2147483685" r:id="rId7"/>
    <p:sldLayoutId id="2147483686" r:id="rId8"/>
    <p:sldLayoutId id="2147483687" r:id="rId9"/>
    <p:sldLayoutId id="2147483688" r:id="rId10"/>
    <p:sldLayoutId id="214748369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41BFA31-6544-45C2-9DA0-9E1C5E0B1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A95A7EC6-5ED2-3E99-1EDB-8996D9951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326" y="4742028"/>
            <a:ext cx="10765912" cy="17391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4400" b="1" dirty="0">
                <a:latin typeface="Calibri" panose="020F0502020204030204" pitchFamily="34" charset="0"/>
                <a:cs typeface="Calibri" panose="020F0502020204030204" pitchFamily="34" charset="0"/>
              </a:rPr>
              <a:t>Antivirusni</a:t>
            </a:r>
            <a:br>
              <a:rPr lang="hr-HR" sz="4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4400" b="1" dirty="0">
                <a:latin typeface="Calibri" panose="020F0502020204030204" pitchFamily="34" charset="0"/>
                <a:cs typeface="Calibri" panose="020F0502020204030204" pitchFamily="34" charset="0"/>
              </a:rPr>
              <a:t>programi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ECF1B443-A5BE-040C-9B1D-4EDD850282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10798" y="4772925"/>
            <a:ext cx="5375867" cy="2264822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hr-HR" sz="1800" dirty="0">
                <a:latin typeface="Calibri" panose="020F0502020204030204" pitchFamily="34" charset="0"/>
                <a:cs typeface="Calibri" panose="020F0502020204030204" pitchFamily="34" charset="0"/>
              </a:rPr>
              <a:t>Izradile: </a:t>
            </a:r>
            <a:r>
              <a:rPr lang="hr-HR" sz="1800" b="1" dirty="0">
                <a:latin typeface="Calibri" panose="020F0502020204030204" pitchFamily="34" charset="0"/>
                <a:cs typeface="Calibri" panose="020F0502020204030204" pitchFamily="34" charset="0"/>
              </a:rPr>
              <a:t>Matilda </a:t>
            </a:r>
            <a:r>
              <a:rPr lang="hr-HR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Ađić</a:t>
            </a:r>
            <a:r>
              <a:rPr lang="hr-HR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Ivančir</a:t>
            </a:r>
            <a:endParaRPr lang="hr-HR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hr-HR" sz="18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Ana Detoni</a:t>
            </a:r>
          </a:p>
          <a:p>
            <a:pPr>
              <a:lnSpc>
                <a:spcPct val="100000"/>
              </a:lnSpc>
            </a:pPr>
            <a:r>
              <a:rPr lang="hr-HR" sz="1800" dirty="0">
                <a:latin typeface="Calibri" panose="020F0502020204030204" pitchFamily="34" charset="0"/>
                <a:cs typeface="Calibri" panose="020F0502020204030204" pitchFamily="34" charset="0"/>
              </a:rPr>
              <a:t>Modul: </a:t>
            </a:r>
            <a:r>
              <a:rPr lang="pl-PL" sz="1800" b="1" dirty="0">
                <a:latin typeface="Calibri" panose="020F0502020204030204" pitchFamily="34" charset="0"/>
                <a:cs typeface="Calibri" panose="020F0502020204030204" pitchFamily="34" charset="0"/>
              </a:rPr>
              <a:t>Računalni dizajn i aplikacije u tekstilu</a:t>
            </a:r>
          </a:p>
          <a:p>
            <a:pPr>
              <a:lnSpc>
                <a:spcPct val="100000"/>
              </a:lnSpc>
            </a:pPr>
            <a:r>
              <a:rPr lang="pl-PL" sz="1800" dirty="0">
                <a:latin typeface="Calibri" panose="020F0502020204030204" pitchFamily="34" charset="0"/>
                <a:cs typeface="Calibri" panose="020F0502020204030204" pitchFamily="34" charset="0"/>
              </a:rPr>
              <a:t>SIU: </a:t>
            </a:r>
            <a:r>
              <a:rPr lang="pl-PL" sz="1800" b="1" dirty="0">
                <a:latin typeface="Calibri" panose="020F0502020204030204" pitchFamily="34" charset="0"/>
                <a:cs typeface="Calibri" panose="020F0502020204030204" pitchFamily="34" charset="0"/>
              </a:rPr>
              <a:t>Uvod u računalni dizajn tekstila</a:t>
            </a:r>
            <a:endParaRPr lang="hr-HR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web of dots connected">
            <a:extLst>
              <a:ext uri="{FF2B5EF4-FFF2-40B4-BE49-F238E27FC236}">
                <a16:creationId xmlns:a16="http://schemas.microsoft.com/office/drawing/2014/main" id="{884DA6FE-E2DD-912D-C467-D3A0075442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2" r="17813" b="1"/>
          <a:stretch>
            <a:fillRect/>
          </a:stretch>
        </p:blipFill>
        <p:spPr>
          <a:xfrm>
            <a:off x="800100" y="1419923"/>
            <a:ext cx="5134573" cy="2888187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87DA87E1-C227-C172-148E-0006A0108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812" y="723899"/>
            <a:ext cx="2275973" cy="3584211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C36F877-5419-44C1-A2CD-376BDDDC3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4667603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80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05954EC1-2804-A3A3-F84F-7E7712835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9368360" cy="9091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Što su antivirusni programi?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42B0E35-9A32-218E-515C-CB4A60566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1779979"/>
            <a:ext cx="6400800" cy="4404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Antivirusni programi su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softverski alati dizajnirani za zaštitu računala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drugih uređaja od zlonamjernog softvera 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malware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), uključujući viruse, trojanske konje, crve,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spyware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adware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 i druge prijetnje. </a:t>
            </a: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Njihova osnovna funkcija je identificirati, izolirati i ukloniti zlonamjerne programe koji mogu ugroziti sigurnost sustava ili korisničkih podataka.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0198912C-1F84-28FD-3A1C-CB81E01EB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920" y="2209621"/>
            <a:ext cx="3903980" cy="379662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41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7783DB2-93B3-3DBB-DB67-1C8F7BB29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Ključne značajke antivirusnih programa:</a:t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58F2E19-3901-1185-858A-ACF8782A1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789889"/>
            <a:ext cx="10691265" cy="417199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hr-HR" sz="2600" b="1" dirty="0">
                <a:latin typeface="Calibri" panose="020F0502020204030204" pitchFamily="34" charset="0"/>
                <a:cs typeface="Calibri" panose="020F0502020204030204" pitchFamily="34" charset="0"/>
              </a:rPr>
              <a:t>Skener zlonamjernog softvera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redovito skeniranje sustava u potrazi za poznatim zlonamjernim datotekama.</a:t>
            </a:r>
          </a:p>
          <a:p>
            <a:pPr marL="0" indent="0">
              <a:buNone/>
            </a:pPr>
            <a:r>
              <a:rPr lang="hr-HR" sz="2600" b="1" dirty="0">
                <a:latin typeface="Calibri" panose="020F0502020204030204" pitchFamily="34" charset="0"/>
                <a:cs typeface="Calibri" panose="020F0502020204030204" pitchFamily="34" charset="0"/>
              </a:rPr>
              <a:t>Real-time zaštita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kontinuirano nadgledanje aktivnosti na računalu kako bi se odmah otkrile i blokirale potencijalne prijetnje.</a:t>
            </a:r>
          </a:p>
          <a:p>
            <a:pPr marL="0" indent="0">
              <a:buNone/>
            </a:pPr>
            <a:r>
              <a:rPr lang="hr-HR" sz="2600" b="1" dirty="0">
                <a:latin typeface="Calibri" panose="020F0502020204030204" pitchFamily="34" charset="0"/>
                <a:cs typeface="Calibri" panose="020F0502020204030204" pitchFamily="34" charset="0"/>
              </a:rPr>
              <a:t>Automatska ažuriranja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redovita ažuriranja virusnih definicija kako bi se zaštita održavala protiv najnovijih prijetnji.</a:t>
            </a:r>
          </a:p>
          <a:p>
            <a:pPr marL="0" indent="0">
              <a:buNone/>
            </a:pPr>
            <a:r>
              <a:rPr lang="hr-HR" sz="2600" b="1" dirty="0">
                <a:latin typeface="Calibri" panose="020F0502020204030204" pitchFamily="34" charset="0"/>
                <a:cs typeface="Calibri" panose="020F0502020204030204" pitchFamily="34" charset="0"/>
              </a:rPr>
              <a:t>Izolacija i uklanjanje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kada se otkrije zlonamjerni softver, </a:t>
            </a:r>
            <a:r>
              <a:rPr lang="hr-H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antivirus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 može izolirati datoteku kako bi spriječio daljnje oštećenje i ukloniti je</a:t>
            </a:r>
          </a:p>
          <a:p>
            <a:pPr marL="0" indent="0">
              <a:buNone/>
            </a:pPr>
            <a:r>
              <a:rPr lang="hr-HR" sz="2600" b="1" dirty="0">
                <a:latin typeface="Calibri" panose="020F0502020204030204" pitchFamily="34" charset="0"/>
                <a:cs typeface="Calibri" panose="020F0502020204030204" pitchFamily="34" charset="0"/>
              </a:rPr>
              <a:t>Zaštita od </a:t>
            </a:r>
            <a:r>
              <a:rPr lang="hr-HR" sz="2600" b="1" dirty="0" err="1">
                <a:latin typeface="Calibri" panose="020F0502020204030204" pitchFamily="34" charset="0"/>
                <a:cs typeface="Calibri" panose="020F0502020204030204" pitchFamily="34" charset="0"/>
              </a:rPr>
              <a:t>phishinga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mnogi antivirusni programi nude zaštitu od lažnih web stranica koje pokušavaju ukrasti osobne podatke</a:t>
            </a:r>
          </a:p>
          <a:p>
            <a:pPr marL="0" indent="0">
              <a:buNone/>
            </a:pPr>
            <a:r>
              <a:rPr lang="hr-HR" sz="2600" b="1" dirty="0" err="1">
                <a:latin typeface="Calibri" panose="020F0502020204030204" pitchFamily="34" charset="0"/>
                <a:cs typeface="Calibri" panose="020F0502020204030204" pitchFamily="34" charset="0"/>
              </a:rPr>
              <a:t>Firewall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: neki antivirusni programi uključuju </a:t>
            </a:r>
            <a:r>
              <a:rPr lang="hr-HR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firewall</a:t>
            </a:r>
            <a:r>
              <a:rPr lang="hr-HR" sz="2600" dirty="0">
                <a:latin typeface="Calibri" panose="020F0502020204030204" pitchFamily="34" charset="0"/>
                <a:cs typeface="Calibri" panose="020F0502020204030204" pitchFamily="34" charset="0"/>
              </a:rPr>
              <a:t> koji kontrolira ulazne i izlazne mrežne veze kako bi spriječili neautorizirani pristup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66268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1444FDA7-5BB5-4D10-2B3F-AD8192758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3100">
                <a:latin typeface="Calibri" panose="020F0502020204030204" pitchFamily="34" charset="0"/>
                <a:cs typeface="Calibri" panose="020F0502020204030204" pitchFamily="34" charset="0"/>
              </a:rPr>
              <a:t>Primjeri antivirusnih programa:</a:t>
            </a:r>
            <a:br>
              <a:rPr lang="hr-HR" sz="310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1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82399AD3-9554-CAB9-E5D2-ADC4A41D37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299" r="5774" b="1"/>
          <a:stretch>
            <a:fillRect/>
          </a:stretch>
        </p:blipFill>
        <p:spPr>
          <a:xfrm>
            <a:off x="697108" y="200967"/>
            <a:ext cx="3807998" cy="6224954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722376"/>
            <a:ext cx="6476356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04E5E2B-BF72-09BF-BF2D-E89096816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68" y="1444753"/>
            <a:ext cx="6627924" cy="4517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Norton Antivirus</a:t>
            </a:r>
          </a:p>
          <a:p>
            <a:pPr marL="0" indent="0">
              <a:buNone/>
            </a:pP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McAfee</a:t>
            </a: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Kaspersky</a:t>
            </a: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Bitdefender</a:t>
            </a: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Avast</a:t>
            </a:r>
            <a:endParaRPr lang="hr-H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Antivirusni programi igraju </a:t>
            </a:r>
            <a:r>
              <a:rPr lang="hr-HR" sz="2400" b="1" dirty="0">
                <a:latin typeface="Calibri" panose="020F0502020204030204" pitchFamily="34" charset="0"/>
                <a:cs typeface="Calibri" panose="020F0502020204030204" pitchFamily="34" charset="0"/>
              </a:rPr>
              <a:t>ključnu ulogu u održavanju sigurnosti i integriteta računala i mreža</a:t>
            </a:r>
            <a:r>
              <a:rPr lang="hr-HR" sz="2400" dirty="0">
                <a:latin typeface="Calibri" panose="020F0502020204030204" pitchFamily="34" charset="0"/>
                <a:cs typeface="Calibri" panose="020F0502020204030204" pitchFamily="34" charset="0"/>
              </a:rPr>
              <a:t>, štiteći korisnike od potencijalno štetnih softverskih prijetnji.</a:t>
            </a:r>
          </a:p>
          <a:p>
            <a:endParaRPr lang="hr-HR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6144768"/>
            <a:ext cx="647635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36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5ADCDCA-45C2-69E0-DCDC-58383F458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Učenje kroz istraživanje</a:t>
            </a:r>
            <a:br>
              <a:rPr lang="hr-HR" dirty="0"/>
            </a:br>
            <a:endParaRPr lang="hr-HR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2278857-F812-AA1C-1FA2-B11712FC1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478604"/>
            <a:ext cx="10691265" cy="4483284"/>
          </a:xfrm>
        </p:spPr>
        <p:txBody>
          <a:bodyPr/>
          <a:lstStyle/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Zadatak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: Istražiti aktualne internetske usluge, programske pakete i antivirusne programe</a:t>
            </a: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Grupa A: Internetske usluge 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(npr. Google </a:t>
            </a:r>
            <a:r>
              <a:rPr lang="hr-H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Drive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Dropbox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, Zoom)</a:t>
            </a: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Grupa B: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Programske pakete 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(npr. Microsoft 365, Adobe Creative Cloud, </a:t>
            </a:r>
            <a:r>
              <a:rPr lang="hr-H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AutoCAD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0" indent="0">
              <a:buNone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Grupa C: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Antivirusni programi 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(npr. Norton, </a:t>
            </a:r>
            <a:r>
              <a:rPr lang="hr-H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McAfee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Bitdefender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0" indent="0">
              <a:buNone/>
            </a:pPr>
            <a:endParaRPr lang="hr-HR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Vrijeme za izradu zadatka: 2 školska sata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854490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80A14EA1-4F75-5E1E-1D25-3DEE778BB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2800">
                <a:latin typeface="Calibri" panose="020F0502020204030204" pitchFamily="34" charset="0"/>
                <a:cs typeface="Calibri" panose="020F0502020204030204" pitchFamily="34" charset="0"/>
              </a:rPr>
              <a:t>Svaka grupa treba istražiti dodijeljenu temu i odgovoriti na sljedeća pitanja: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9542792-0F03-4311-BEEA-03CFD28C7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>
            <a:normAutofit/>
          </a:bodyPr>
          <a:lstStyle/>
          <a:p>
            <a:pPr marL="971550" lvl="1" indent="-514350">
              <a:buAutoNum type="arabicPeriod"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Koje su glavne funkcije usluge/programa?</a:t>
            </a:r>
          </a:p>
          <a:p>
            <a:pPr marL="971550" lvl="1" indent="-514350">
              <a:buAutoNum type="arabicPeriod"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Koje su prednosti i nedostaci?</a:t>
            </a:r>
          </a:p>
          <a:p>
            <a:pPr marL="971550" lvl="1" indent="-514350">
              <a:buAutoNum type="arabicPeriod"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Kako se koristi u svakodnevnom životu?</a:t>
            </a:r>
          </a:p>
          <a:p>
            <a:pPr marL="971550" lvl="1" indent="-514350">
              <a:buAutoNum type="arabicPeriod"/>
            </a:pP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Koji su ključni konkurenti i kako se razlikuju?</a:t>
            </a:r>
          </a:p>
          <a:p>
            <a:endParaRPr lang="hr-HR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EA79F2F7-90F3-CF54-F85D-8A09D94D7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3930" y="890873"/>
            <a:ext cx="3567969" cy="511536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6193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5F33E95B-1103-9384-041B-C3EB2D20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2800">
                <a:latin typeface="Calibri" panose="020F0502020204030204" pitchFamily="34" charset="0"/>
                <a:cs typeface="Calibri" panose="020F0502020204030204" pitchFamily="34" charset="0"/>
              </a:rPr>
              <a:t>Istraživanje u obliku prezentacije (PowerPoint ili Google </a:t>
            </a:r>
            <a:r>
              <a:rPr lang="hr-HR" sz="2800" err="1">
                <a:latin typeface="Calibri" panose="020F0502020204030204" pitchFamily="34" charset="0"/>
                <a:cs typeface="Calibri" panose="020F0502020204030204" pitchFamily="34" charset="0"/>
              </a:rPr>
              <a:t>slides</a:t>
            </a:r>
            <a:r>
              <a:rPr lang="hr-HR" sz="280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4C6A995-34C7-169C-9D3C-22E7C39BF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Prezentacija treba sadržavati:</a:t>
            </a:r>
            <a:b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Kratak uvod o temi</a:t>
            </a:r>
          </a:p>
          <a:p>
            <a:pPr marL="457200" lvl="1" indent="0">
              <a:buNone/>
            </a:pP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Glavne informacije i </a:t>
            </a:r>
            <a:r>
              <a:rPr lang="hr-HR" sz="2800" b="1" i="1" dirty="0">
                <a:latin typeface="Calibri" panose="020F0502020204030204" pitchFamily="34" charset="0"/>
                <a:cs typeface="Calibri" panose="020F0502020204030204" pitchFamily="34" charset="0"/>
              </a:rPr>
              <a:t>analize</a:t>
            </a:r>
          </a:p>
          <a:p>
            <a:pPr marL="457200" lvl="1" indent="0">
              <a:buNone/>
            </a:pP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Vizualne elemente 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hr-HR" sz="2800" i="1" dirty="0">
                <a:latin typeface="Calibri" panose="020F0502020204030204" pitchFamily="34" charset="0"/>
                <a:cs typeface="Calibri" panose="020F0502020204030204" pitchFamily="34" charset="0"/>
              </a:rPr>
              <a:t>grafikone</a:t>
            </a: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, slike)</a:t>
            </a:r>
          </a:p>
          <a:p>
            <a:pPr marL="457200" lvl="1" indent="0">
              <a:buNone/>
            </a:pPr>
            <a:r>
              <a:rPr lang="hr-HR" sz="2800" dirty="0">
                <a:latin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hr-HR" sz="2800" b="1" dirty="0">
                <a:latin typeface="Calibri" panose="020F0502020204030204" pitchFamily="34" charset="0"/>
                <a:cs typeface="Calibri" panose="020F0502020204030204" pitchFamily="34" charset="0"/>
              </a:rPr>
              <a:t>Zaključke i preporuke</a:t>
            </a:r>
          </a:p>
          <a:p>
            <a:endParaRPr lang="hr-HR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F9D2CC08-DA41-F93E-035F-A0919D260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258" y="890873"/>
            <a:ext cx="3708642" cy="511536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378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0B8FDC8-FE85-24D7-C4E3-D7622DDAA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  <a:t>Izlaganje:</a:t>
            </a:r>
            <a:br>
              <a:rPr lang="hr-HR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232BF2D-8645-9D1E-1481-7E7F71FBE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525" y="1830106"/>
            <a:ext cx="6400800" cy="3739896"/>
          </a:xfrm>
        </p:spPr>
        <p:txBody>
          <a:bodyPr>
            <a:normAutofit fontScale="92500"/>
          </a:bodyPr>
          <a:lstStyle/>
          <a:p>
            <a:pPr marL="457200" lvl="1" indent="0">
              <a:buNone/>
            </a:pPr>
            <a:r>
              <a:rPr lang="hr-HR" sz="3600" dirty="0">
                <a:latin typeface="Calibri" panose="020F0502020204030204" pitchFamily="34" charset="0"/>
                <a:cs typeface="Calibri" panose="020F0502020204030204" pitchFamily="34" charset="0"/>
              </a:rPr>
              <a:t>Svaka grupa će predstaviti svoje rezultate razredu, uz mogućnost postavljanja pitanja od strane drugih učenika.</a:t>
            </a:r>
          </a:p>
          <a:p>
            <a:pPr marL="457200" lvl="1" indent="0">
              <a:buNone/>
            </a:pPr>
            <a:r>
              <a:rPr lang="hr-HR" sz="3000" dirty="0">
                <a:latin typeface="Calibri" panose="020F0502020204030204" pitchFamily="34" charset="0"/>
                <a:cs typeface="Calibri" panose="020F0502020204030204" pitchFamily="34" charset="0"/>
              </a:rPr>
              <a:t>Vrijeme trajanja izlaganja : 1 školski sat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47BC7B24-B9A6-8FAA-D0D0-4284419A4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5178" y="890873"/>
            <a:ext cx="2736722" cy="511536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667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5B4DEF92-7614-7C14-897E-9DE386722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endParaRPr lang="hr-HR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B2CD5CF-4DE5-99DB-236C-969AA3072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4800" dirty="0">
                <a:latin typeface="Calibri" panose="020F0502020204030204" pitchFamily="34" charset="0"/>
                <a:cs typeface="Calibri" panose="020F0502020204030204" pitchFamily="34" charset="0"/>
              </a:rPr>
              <a:t>Možete početi, SRETNO!!!!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61DA3CF8-5AFC-6029-5588-D84CE1D30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698" y="890873"/>
            <a:ext cx="3312201" cy="5115369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594727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7A7B6B7C19BA478A8DCEC1A7086E7E" ma:contentTypeVersion="11" ma:contentTypeDescription="Create a new document." ma:contentTypeScope="" ma:versionID="0b0d9b6b7daaa86a9261bb8227532a16">
  <xsd:schema xmlns:xsd="http://www.w3.org/2001/XMLSchema" xmlns:xs="http://www.w3.org/2001/XMLSchema" xmlns:p="http://schemas.microsoft.com/office/2006/metadata/properties" xmlns:ns2="49a6e32e-9729-462f-ace9-c98092a34ac9" xmlns:ns3="20440345-9b18-4e34-bedf-1bdf2936b427" targetNamespace="http://schemas.microsoft.com/office/2006/metadata/properties" ma:root="true" ma:fieldsID="54c047f71b528c8610e9fa086397b8fc" ns2:_="" ns3:_="">
    <xsd:import namespace="49a6e32e-9729-462f-ace9-c98092a34ac9"/>
    <xsd:import namespace="20440345-9b18-4e34-bedf-1bdf2936b4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a6e32e-9729-462f-ace9-c98092a34a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d909bf-645b-46a2-8bb9-ccdb743347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440345-9b18-4e34-bedf-1bdf2936b42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417d1e0-ac11-424f-879c-b66100752eda}" ma:internalName="TaxCatchAll" ma:showField="CatchAllData" ma:web="20440345-9b18-4e34-bedf-1bdf2936b4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a6e32e-9729-462f-ace9-c98092a34ac9">
      <Terms xmlns="http://schemas.microsoft.com/office/infopath/2007/PartnerControls"/>
    </lcf76f155ced4ddcb4097134ff3c332f>
    <TaxCatchAll xmlns="20440345-9b18-4e34-bedf-1bdf2936b427" xsi:nil="true"/>
  </documentManagement>
</p:properties>
</file>

<file path=customXml/itemProps1.xml><?xml version="1.0" encoding="utf-8"?>
<ds:datastoreItem xmlns:ds="http://schemas.openxmlformats.org/officeDocument/2006/customXml" ds:itemID="{F56F2EFE-DC93-4C61-B779-815FEB8726EF}"/>
</file>

<file path=customXml/itemProps2.xml><?xml version="1.0" encoding="utf-8"?>
<ds:datastoreItem xmlns:ds="http://schemas.openxmlformats.org/officeDocument/2006/customXml" ds:itemID="{CB71505A-9E9C-46AB-BF30-F0F4C7393067}"/>
</file>

<file path=customXml/itemProps3.xml><?xml version="1.0" encoding="utf-8"?>
<ds:datastoreItem xmlns:ds="http://schemas.openxmlformats.org/officeDocument/2006/customXml" ds:itemID="{AE546753-8CA8-42B0-AB03-A7E0DEE8F508}"/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415</Words>
  <Application>Microsoft Office PowerPoint</Application>
  <PresentationFormat>Široki zaslon</PresentationFormat>
  <Paragraphs>43</Paragraphs>
  <Slides>9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Calisto MT</vt:lpstr>
      <vt:lpstr>Univers Condensed</vt:lpstr>
      <vt:lpstr>ChronicleVTI</vt:lpstr>
      <vt:lpstr>Antivirusni programi</vt:lpstr>
      <vt:lpstr>Što su antivirusni programi?</vt:lpstr>
      <vt:lpstr>Ključne značajke antivirusnih programa: </vt:lpstr>
      <vt:lpstr>Primjeri antivirusnih programa: </vt:lpstr>
      <vt:lpstr>Učenje kroz istraživanje </vt:lpstr>
      <vt:lpstr>Svaka grupa treba istražiti dodijeljenu temu i odgovoriti na sljedeća pitanja:</vt:lpstr>
      <vt:lpstr>Istraživanje u obliku prezentacije (PowerPoint ili Google slides)</vt:lpstr>
      <vt:lpstr>Izlaganje: </vt:lpstr>
      <vt:lpstr>PowerPoint prezentacija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Detoni</dc:creator>
  <cp:lastModifiedBy>Ana Detoni</cp:lastModifiedBy>
  <cp:revision>2</cp:revision>
  <dcterms:created xsi:type="dcterms:W3CDTF">2025-09-11T05:20:19Z</dcterms:created>
  <dcterms:modified xsi:type="dcterms:W3CDTF">2025-09-14T16:35:25Z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0x010100757A7B6B7C19BA478A8DCEC1A7086E7E</vt:lpwstr>
  </property>
</Properties>
</file>